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 (MS) Bold" panose="020B0604020202020204" charset="0"/>
      <p:regular r:id="rId24"/>
    </p:embeddedFont>
    <p:embeddedFont>
      <p:font typeface="Canva Sans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(MS) Italics" panose="020B0604020202020204" charset="0"/>
      <p:regular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Georgia Bold Italics" panose="020B0604020202020204" charset="0"/>
      <p:regular r:id="rId35"/>
    </p:embeddedFont>
    <p:embeddedFont>
      <p:font typeface="Calibri (MS)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1180" y="8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81AB-821E-4239-8918-03732F724A42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ADE4-B87E-42BB-8B47-81C1E9D24C7C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7228-A0DF-4130-9F22-91E0F3AF0915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C967-FEA8-4842-99DF-3F249E782449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2C25-9F85-4842-B3F3-80256ED964C8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9F49-133B-4B0F-87FF-D9320A5E48AB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921D-1928-4975-908F-6FAAF42978D9}" type="datetime1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37D-2CDA-4C99-B582-1CE46C8311FA}" type="datetime1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0D44-EFDE-419E-B36E-02237F46030E}" type="datetime1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A16A-D574-44D7-AD5A-F54CA5D7FF2E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5D9-EC7C-43F0-BD3A-8F725EABD06A}" type="datetime1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9EEB-83D0-4D2F-AA88-3E4F899CA03B}" type="datetime1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58754" y="992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35840" y="0"/>
            <a:ext cx="5852160" cy="10287000"/>
            <a:chOff x="0" y="0"/>
            <a:chExt cx="780288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02880" cy="13716000"/>
            </a:xfrm>
            <a:custGeom>
              <a:avLst/>
              <a:gdLst/>
              <a:ahLst/>
              <a:cxnLst/>
              <a:rect l="l" t="t" r="r" b="b"/>
              <a:pathLst>
                <a:path w="7802880" h="13716000">
                  <a:moveTo>
                    <a:pt x="0" y="0"/>
                  </a:moveTo>
                  <a:lnTo>
                    <a:pt x="7802880" y="0"/>
                  </a:lnTo>
                  <a:lnTo>
                    <a:pt x="780288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7C3AED">
                <a:alpha val="7215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87200" y="0"/>
            <a:ext cx="329184" cy="10287000"/>
            <a:chOff x="0" y="0"/>
            <a:chExt cx="438912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8912" cy="13716000"/>
            </a:xfrm>
            <a:custGeom>
              <a:avLst/>
              <a:gdLst/>
              <a:ahLst/>
              <a:cxnLst/>
              <a:rect l="l" t="t" r="r" b="b"/>
              <a:pathLst>
                <a:path w="438912" h="13716000">
                  <a:moveTo>
                    <a:pt x="0" y="0"/>
                  </a:moveTo>
                  <a:lnTo>
                    <a:pt x="438912" y="0"/>
                  </a:lnTo>
                  <a:lnTo>
                    <a:pt x="43891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B5CF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716000" y="-914400"/>
            <a:ext cx="6400800" cy="6400800"/>
            <a:chOff x="0" y="0"/>
            <a:chExt cx="8534400" cy="853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34400" cy="8534400"/>
            </a:xfrm>
            <a:custGeom>
              <a:avLst/>
              <a:gdLst/>
              <a:ahLst/>
              <a:cxnLst/>
              <a:rect l="l" t="t" r="r" b="b"/>
              <a:pathLst>
                <a:path w="8534400" h="8534400">
                  <a:moveTo>
                    <a:pt x="0" y="4267200"/>
                  </a:moveTo>
                  <a:cubicBezTo>
                    <a:pt x="0" y="1910461"/>
                    <a:pt x="1910461" y="0"/>
                    <a:pt x="4267200" y="0"/>
                  </a:cubicBezTo>
                  <a:cubicBezTo>
                    <a:pt x="6623939" y="0"/>
                    <a:pt x="8534400" y="1910461"/>
                    <a:pt x="8534400" y="4267200"/>
                  </a:cubicBezTo>
                  <a:cubicBezTo>
                    <a:pt x="8534400" y="6623939"/>
                    <a:pt x="6623939" y="8534400"/>
                    <a:pt x="4267200" y="8534400"/>
                  </a:cubicBezTo>
                  <a:cubicBezTo>
                    <a:pt x="1910461" y="8534400"/>
                    <a:pt x="0" y="6623939"/>
                    <a:pt x="0" y="4267200"/>
                  </a:cubicBezTo>
                  <a:close/>
                </a:path>
              </a:pathLst>
            </a:custGeom>
            <a:solidFill>
              <a:srgbClr val="FFFFFF">
                <a:alpha val="39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801600" y="6400800"/>
            <a:ext cx="4572000" cy="4572000"/>
            <a:chOff x="0" y="0"/>
            <a:chExt cx="6096000" cy="609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96000" cy="6096000"/>
            </a:xfrm>
            <a:custGeom>
              <a:avLst/>
              <a:gdLst/>
              <a:ahLst/>
              <a:cxnLst/>
              <a:rect l="l" t="t" r="r" b="b"/>
              <a:pathLst>
                <a:path w="6096000" h="6096000">
                  <a:moveTo>
                    <a:pt x="0" y="3048000"/>
                  </a:moveTo>
                  <a:cubicBezTo>
                    <a:pt x="0" y="1364615"/>
                    <a:pt x="1364615" y="0"/>
                    <a:pt x="3048000" y="0"/>
                  </a:cubicBezTo>
                  <a:cubicBezTo>
                    <a:pt x="4731385" y="0"/>
                    <a:pt x="6096000" y="1364615"/>
                    <a:pt x="6096000" y="3048000"/>
                  </a:cubicBezTo>
                  <a:cubicBezTo>
                    <a:pt x="6096000" y="4731385"/>
                    <a:pt x="4731385" y="6096000"/>
                    <a:pt x="3048000" y="6096000"/>
                  </a:cubicBezTo>
                  <a:cubicBezTo>
                    <a:pt x="1364615" y="6096000"/>
                    <a:pt x="0" y="4731385"/>
                    <a:pt x="0" y="3048000"/>
                  </a:cubicBezTo>
                  <a:close/>
                </a:path>
              </a:pathLst>
            </a:custGeom>
            <a:solidFill>
              <a:srgbClr val="A78BFA">
                <a:alpha val="1961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533120" y="1645920"/>
            <a:ext cx="4206240" cy="4206240"/>
            <a:chOff x="0" y="0"/>
            <a:chExt cx="5608320" cy="5608320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5608320" cy="5608320"/>
            </a:xfrm>
            <a:custGeom>
              <a:avLst/>
              <a:gdLst/>
              <a:ahLst/>
              <a:cxnLst/>
              <a:rect l="l" t="t" r="r" b="b"/>
              <a:pathLst>
                <a:path w="5608320" h="5608320">
                  <a:moveTo>
                    <a:pt x="0" y="0"/>
                  </a:moveTo>
                  <a:lnTo>
                    <a:pt x="5608320" y="0"/>
                  </a:lnTo>
                  <a:lnTo>
                    <a:pt x="5608320" y="5608320"/>
                  </a:lnTo>
                  <a:lnTo>
                    <a:pt x="0" y="5608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512445" y="1977832"/>
            <a:ext cx="8229600" cy="100584"/>
            <a:chOff x="0" y="0"/>
            <a:chExt cx="10972800" cy="1341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72800" cy="134112"/>
            </a:xfrm>
            <a:custGeom>
              <a:avLst/>
              <a:gdLst/>
              <a:ahLst/>
              <a:cxnLst/>
              <a:rect l="l" t="t" r="r" b="b"/>
              <a:pathLst>
                <a:path w="10972800" h="134112">
                  <a:moveTo>
                    <a:pt x="0" y="0"/>
                  </a:moveTo>
                  <a:lnTo>
                    <a:pt x="10972800" y="0"/>
                  </a:lnTo>
                  <a:lnTo>
                    <a:pt x="10972800" y="134112"/>
                  </a:lnTo>
                  <a:lnTo>
                    <a:pt x="0" y="134112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12445" y="2343592"/>
            <a:ext cx="11155680" cy="1371600"/>
            <a:chOff x="0" y="0"/>
            <a:chExt cx="14874240" cy="1828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874239" cy="1828800"/>
            </a:xfrm>
            <a:custGeom>
              <a:avLst/>
              <a:gdLst/>
              <a:ahLst/>
              <a:cxnLst/>
              <a:rect l="l" t="t" r="r" b="b"/>
              <a:pathLst>
                <a:path w="14874239" h="1828800">
                  <a:moveTo>
                    <a:pt x="0" y="0"/>
                  </a:moveTo>
                  <a:lnTo>
                    <a:pt x="14874239" y="0"/>
                  </a:lnTo>
                  <a:lnTo>
                    <a:pt x="14874239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8478" b="-108478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180975"/>
              <a:ext cx="14874240" cy="200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1040"/>
                </a:lnSpc>
              </a:pPr>
              <a:r>
                <a:rPr lang="en-US" sz="9200" b="1" spc="40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YAPAY ZEKA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12445" y="3660328"/>
            <a:ext cx="11155680" cy="1371600"/>
            <a:chOff x="0" y="0"/>
            <a:chExt cx="14874240" cy="1828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874239" cy="1828800"/>
            </a:xfrm>
            <a:custGeom>
              <a:avLst/>
              <a:gdLst/>
              <a:ahLst/>
              <a:cxnLst/>
              <a:rect l="l" t="t" r="r" b="b"/>
              <a:pathLst>
                <a:path w="14874239" h="1828800">
                  <a:moveTo>
                    <a:pt x="0" y="0"/>
                  </a:moveTo>
                  <a:lnTo>
                    <a:pt x="14874239" y="0"/>
                  </a:lnTo>
                  <a:lnTo>
                    <a:pt x="14874239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8478" b="-108478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180975"/>
              <a:ext cx="14874240" cy="200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1040"/>
                </a:lnSpc>
              </a:pPr>
              <a:r>
                <a:rPr lang="en-US" sz="9200" b="1" spc="400">
                  <a:solidFill>
                    <a:srgbClr val="A78BF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OKURYAZARLIĞI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2445" y="5342824"/>
            <a:ext cx="10972800" cy="768096"/>
            <a:chOff x="0" y="0"/>
            <a:chExt cx="14630400" cy="10241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30400" cy="1024128"/>
            </a:xfrm>
            <a:custGeom>
              <a:avLst/>
              <a:gdLst/>
              <a:ahLst/>
              <a:cxnLst/>
              <a:rect l="l" t="t" r="r" b="b"/>
              <a:pathLst>
                <a:path w="14630400" h="1024128">
                  <a:moveTo>
                    <a:pt x="0" y="0"/>
                  </a:moveTo>
                  <a:lnTo>
                    <a:pt x="14630400" y="0"/>
                  </a:lnTo>
                  <a:lnTo>
                    <a:pt x="146304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28357" b="-228357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463040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Nedir?  ·  Ne Değildir?  ·  Neden Önemlidir?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12781" y="6096475"/>
            <a:ext cx="10058400" cy="91440"/>
            <a:chOff x="0" y="0"/>
            <a:chExt cx="13411200" cy="1219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411200" cy="121920"/>
            </a:xfrm>
            <a:custGeom>
              <a:avLst/>
              <a:gdLst/>
              <a:ahLst/>
              <a:cxnLst/>
              <a:rect l="l" t="t" r="r" b="b"/>
              <a:pathLst>
                <a:path w="13411200" h="121920">
                  <a:moveTo>
                    <a:pt x="0" y="0"/>
                  </a:moveTo>
                  <a:lnTo>
                    <a:pt x="13411200" y="0"/>
                  </a:lnTo>
                  <a:lnTo>
                    <a:pt x="1341120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475569">
                <a:alpha val="24706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512445" y="7442692"/>
            <a:ext cx="10058400" cy="585216"/>
            <a:chOff x="0" y="0"/>
            <a:chExt cx="13411200" cy="78028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411200" cy="780288"/>
            </a:xfrm>
            <a:custGeom>
              <a:avLst/>
              <a:gdLst/>
              <a:ahLst/>
              <a:cxnLst/>
              <a:rect l="l" t="t" r="r" b="b"/>
              <a:pathLst>
                <a:path w="13411200" h="780288">
                  <a:moveTo>
                    <a:pt x="0" y="0"/>
                  </a:moveTo>
                  <a:lnTo>
                    <a:pt x="13411200" y="0"/>
                  </a:lnTo>
                  <a:lnTo>
                    <a:pt x="1341120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84899" b="-284899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3411200" cy="8183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3200" dirty="0" err="1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Sevgi</a:t>
              </a:r>
              <a:r>
                <a:rPr lang="en-US" sz="3200" dirty="0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Nur</a:t>
              </a:r>
              <a:r>
                <a:rPr lang="en-US" sz="3200" dirty="0">
                  <a:solidFill>
                    <a:schemeClr val="bg1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KARA · 2026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907820" y="9609472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F0F4FF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800" y="5486400"/>
            <a:ext cx="9144000" cy="9144000"/>
            <a:chOff x="0" y="0"/>
            <a:chExt cx="12192000" cy="1219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12192000"/>
            </a:xfrm>
            <a:custGeom>
              <a:avLst/>
              <a:gdLst/>
              <a:ahLst/>
              <a:cxnLst/>
              <a:rect l="l" t="t" r="r" b="b"/>
              <a:pathLst>
                <a:path w="12192000" h="12192000">
                  <a:moveTo>
                    <a:pt x="0" y="6096000"/>
                  </a:moveTo>
                  <a:cubicBezTo>
                    <a:pt x="0" y="2729230"/>
                    <a:pt x="2729230" y="0"/>
                    <a:pt x="6096000" y="0"/>
                  </a:cubicBezTo>
                  <a:cubicBezTo>
                    <a:pt x="9462770" y="0"/>
                    <a:pt x="12192000" y="2729230"/>
                    <a:pt x="12192000" y="6096000"/>
                  </a:cubicBezTo>
                  <a:cubicBezTo>
                    <a:pt x="12192000" y="9462770"/>
                    <a:pt x="9462770" y="12192000"/>
                    <a:pt x="6096000" y="12192000"/>
                  </a:cubicBezTo>
                  <a:cubicBezTo>
                    <a:pt x="2729230" y="12192000"/>
                    <a:pt x="0" y="9462770"/>
                    <a:pt x="0" y="6096000"/>
                  </a:cubicBezTo>
                  <a:close/>
                </a:path>
              </a:pathLst>
            </a:custGeom>
            <a:solidFill>
              <a:srgbClr val="243B6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801600" y="-1828800"/>
            <a:ext cx="7315200" cy="7315200"/>
            <a:chOff x="0" y="0"/>
            <a:chExt cx="97536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53600" cy="9753600"/>
            </a:xfrm>
            <a:custGeom>
              <a:avLst/>
              <a:gdLst/>
              <a:ahLst/>
              <a:cxnLst/>
              <a:rect l="l" t="t" r="r" b="b"/>
              <a:pathLst>
                <a:path w="9753600" h="9753600">
                  <a:moveTo>
                    <a:pt x="0" y="4876800"/>
                  </a:moveTo>
                  <a:cubicBezTo>
                    <a:pt x="0" y="2183384"/>
                    <a:pt x="2183384" y="0"/>
                    <a:pt x="4876800" y="0"/>
                  </a:cubicBezTo>
                  <a:cubicBezTo>
                    <a:pt x="7570216" y="0"/>
                    <a:pt x="9753600" y="2183384"/>
                    <a:pt x="9753600" y="4876800"/>
                  </a:cubicBezTo>
                  <a:cubicBezTo>
                    <a:pt x="9753600" y="7570216"/>
                    <a:pt x="7570216" y="9753600"/>
                    <a:pt x="4876800" y="9753600"/>
                  </a:cubicBezTo>
                  <a:cubicBezTo>
                    <a:pt x="2183384" y="9753600"/>
                    <a:pt x="0" y="7570216"/>
                    <a:pt x="0" y="4876800"/>
                  </a:cubicBez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48640" cy="10287000"/>
            <a:chOff x="0" y="0"/>
            <a:chExt cx="73152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1520" cy="13716000"/>
            </a:xfrm>
            <a:custGeom>
              <a:avLst/>
              <a:gdLst/>
              <a:ahLst/>
              <a:cxnLst/>
              <a:rect l="l" t="t" r="r" b="b"/>
              <a:pathLst>
                <a:path w="731520" h="13716000">
                  <a:moveTo>
                    <a:pt x="0" y="0"/>
                  </a:moveTo>
                  <a:lnTo>
                    <a:pt x="731520" y="0"/>
                  </a:lnTo>
                  <a:lnTo>
                    <a:pt x="73152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" y="457200"/>
            <a:ext cx="16459200" cy="1005840"/>
            <a:chOff x="0" y="0"/>
            <a:chExt cx="21945600" cy="1341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14300"/>
              <a:ext cx="21945600" cy="14554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19"/>
                </a:lnSpc>
              </a:pPr>
              <a:r>
                <a:rPr lang="en-US" sz="55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GELECEĞE BAKIŞ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2560320"/>
            <a:ext cx="1188720" cy="1188720"/>
            <a:chOff x="0" y="0"/>
            <a:chExt cx="1584960" cy="15849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0" y="792480"/>
                  </a:moveTo>
                  <a:cubicBezTo>
                    <a:pt x="0" y="354838"/>
                    <a:pt x="354838" y="0"/>
                    <a:pt x="792480" y="0"/>
                  </a:cubicBezTo>
                  <a:cubicBezTo>
                    <a:pt x="1230122" y="0"/>
                    <a:pt x="1584960" y="354838"/>
                    <a:pt x="1584960" y="792480"/>
                  </a:cubicBezTo>
                  <a:cubicBezTo>
                    <a:pt x="1584960" y="1230122"/>
                    <a:pt x="1230122" y="1584960"/>
                    <a:pt x="792480" y="1584960"/>
                  </a:cubicBezTo>
                  <a:cubicBezTo>
                    <a:pt x="354838" y="1584960"/>
                    <a:pt x="0" y="1230122"/>
                    <a:pt x="0" y="792480"/>
                  </a:cubicBez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14400" y="2615184"/>
            <a:ext cx="1188720" cy="1005840"/>
            <a:chOff x="0" y="0"/>
            <a:chExt cx="1584960" cy="13411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84960" cy="1341120"/>
            </a:xfrm>
            <a:custGeom>
              <a:avLst/>
              <a:gdLst/>
              <a:ahLst/>
              <a:cxnLst/>
              <a:rect l="l" t="t" r="r" b="b"/>
              <a:pathLst>
                <a:path w="1584960" h="1341120">
                  <a:moveTo>
                    <a:pt x="0" y="0"/>
                  </a:moveTo>
                  <a:lnTo>
                    <a:pt x="1584960" y="0"/>
                  </a:lnTo>
                  <a:lnTo>
                    <a:pt x="158496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8564" r="-58564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584960" cy="1388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44752" y="3749040"/>
            <a:ext cx="146304" cy="914400"/>
            <a:chOff x="0" y="0"/>
            <a:chExt cx="195072" cy="1219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5072" cy="1219200"/>
            </a:xfrm>
            <a:custGeom>
              <a:avLst/>
              <a:gdLst/>
              <a:ahLst/>
              <a:cxnLst/>
              <a:rect l="l" t="t" r="r" b="b"/>
              <a:pathLst>
                <a:path w="195072" h="1219200">
                  <a:moveTo>
                    <a:pt x="0" y="0"/>
                  </a:moveTo>
                  <a:lnTo>
                    <a:pt x="195072" y="0"/>
                  </a:lnTo>
                  <a:lnTo>
                    <a:pt x="195072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468880" y="2103120"/>
            <a:ext cx="14813280" cy="2194560"/>
            <a:chOff x="0" y="0"/>
            <a:chExt cx="19751040" cy="29260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751039" cy="2926080"/>
            </a:xfrm>
            <a:custGeom>
              <a:avLst/>
              <a:gdLst/>
              <a:ahLst/>
              <a:cxnLst/>
              <a:rect l="l" t="t" r="r" b="b"/>
              <a:pathLst>
                <a:path w="19751039" h="2926080">
                  <a:moveTo>
                    <a:pt x="0" y="0"/>
                  </a:moveTo>
                  <a:lnTo>
                    <a:pt x="19751039" y="0"/>
                  </a:lnTo>
                  <a:lnTo>
                    <a:pt x="19751039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834640" y="2286000"/>
            <a:ext cx="3291840" cy="640080"/>
            <a:chOff x="0" y="0"/>
            <a:chExt cx="4389120" cy="8534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43891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2025-2026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834640" y="2926080"/>
            <a:ext cx="13716000" cy="640080"/>
            <a:chOff x="0" y="0"/>
            <a:chExt cx="18288000" cy="8534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288000" cy="853440"/>
            </a:xfrm>
            <a:custGeom>
              <a:avLst/>
              <a:gdLst/>
              <a:ahLst/>
              <a:cxnLst/>
              <a:rect l="l" t="t" r="r" b="b"/>
              <a:pathLst>
                <a:path w="18288000" h="853440">
                  <a:moveTo>
                    <a:pt x="0" y="0"/>
                  </a:moveTo>
                  <a:lnTo>
                    <a:pt x="18288000" y="0"/>
                  </a:lnTo>
                  <a:lnTo>
                    <a:pt x="182880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67536" b="-367536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828800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Yapay Genel Zeka Tartışması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34640" y="3566160"/>
            <a:ext cx="13716000" cy="585216"/>
            <a:chOff x="0" y="0"/>
            <a:chExt cx="18288000" cy="78028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288000" cy="780288"/>
            </a:xfrm>
            <a:custGeom>
              <a:avLst/>
              <a:gdLst/>
              <a:ahLst/>
              <a:cxnLst/>
              <a:rect l="l" t="t" r="r" b="b"/>
              <a:pathLst>
                <a:path w="18288000" h="780288">
                  <a:moveTo>
                    <a:pt x="0" y="0"/>
                  </a:moveTo>
                  <a:lnTo>
                    <a:pt x="18288000" y="0"/>
                  </a:lnTo>
                  <a:lnTo>
                    <a:pt x="1828800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06680" b="-406680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288000" cy="8183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AGI araştırmaları ve etik düzenleme çerçeveleri şekilleniyor.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14400" y="5084064"/>
            <a:ext cx="1188720" cy="1188720"/>
            <a:chOff x="0" y="0"/>
            <a:chExt cx="1584960" cy="15849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0" y="792480"/>
                  </a:moveTo>
                  <a:cubicBezTo>
                    <a:pt x="0" y="354838"/>
                    <a:pt x="354838" y="0"/>
                    <a:pt x="792480" y="0"/>
                  </a:cubicBezTo>
                  <a:cubicBezTo>
                    <a:pt x="1230122" y="0"/>
                    <a:pt x="1584960" y="354838"/>
                    <a:pt x="1584960" y="792480"/>
                  </a:cubicBezTo>
                  <a:cubicBezTo>
                    <a:pt x="1584960" y="1230122"/>
                    <a:pt x="1230122" y="1584960"/>
                    <a:pt x="792480" y="1584960"/>
                  </a:cubicBezTo>
                  <a:cubicBezTo>
                    <a:pt x="354838" y="1584960"/>
                    <a:pt x="0" y="1230122"/>
                    <a:pt x="0" y="792480"/>
                  </a:cubicBez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914400" y="5138928"/>
            <a:ext cx="1188720" cy="1005840"/>
            <a:chOff x="0" y="0"/>
            <a:chExt cx="1584960" cy="13411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584960" cy="1341120"/>
            </a:xfrm>
            <a:custGeom>
              <a:avLst/>
              <a:gdLst/>
              <a:ahLst/>
              <a:cxnLst/>
              <a:rect l="l" t="t" r="r" b="b"/>
              <a:pathLst>
                <a:path w="1584960" h="1341120">
                  <a:moveTo>
                    <a:pt x="0" y="0"/>
                  </a:moveTo>
                  <a:lnTo>
                    <a:pt x="1584960" y="0"/>
                  </a:lnTo>
                  <a:lnTo>
                    <a:pt x="158496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8564" r="-58564"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584960" cy="1388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44752" y="6272784"/>
            <a:ext cx="146304" cy="914400"/>
            <a:chOff x="0" y="0"/>
            <a:chExt cx="195072" cy="12192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5072" cy="1219200"/>
            </a:xfrm>
            <a:custGeom>
              <a:avLst/>
              <a:gdLst/>
              <a:ahLst/>
              <a:cxnLst/>
              <a:rect l="l" t="t" r="r" b="b"/>
              <a:pathLst>
                <a:path w="195072" h="1219200">
                  <a:moveTo>
                    <a:pt x="0" y="0"/>
                  </a:moveTo>
                  <a:lnTo>
                    <a:pt x="195072" y="0"/>
                  </a:lnTo>
                  <a:lnTo>
                    <a:pt x="195072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2468880" y="4626864"/>
            <a:ext cx="14813280" cy="2194560"/>
            <a:chOff x="0" y="0"/>
            <a:chExt cx="19751040" cy="29260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751039" cy="2926080"/>
            </a:xfrm>
            <a:custGeom>
              <a:avLst/>
              <a:gdLst/>
              <a:ahLst/>
              <a:cxnLst/>
              <a:rect l="l" t="t" r="r" b="b"/>
              <a:pathLst>
                <a:path w="19751039" h="2926080">
                  <a:moveTo>
                    <a:pt x="0" y="0"/>
                  </a:moveTo>
                  <a:lnTo>
                    <a:pt x="19751039" y="0"/>
                  </a:lnTo>
                  <a:lnTo>
                    <a:pt x="19751039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2834640" y="4809744"/>
            <a:ext cx="3291840" cy="640080"/>
            <a:chOff x="0" y="0"/>
            <a:chExt cx="4389120" cy="8534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43891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2027-2030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834640" y="5449824"/>
            <a:ext cx="13716000" cy="640080"/>
            <a:chOff x="0" y="0"/>
            <a:chExt cx="18288000" cy="8534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8288000" cy="853440"/>
            </a:xfrm>
            <a:custGeom>
              <a:avLst/>
              <a:gdLst/>
              <a:ahLst/>
              <a:cxnLst/>
              <a:rect l="l" t="t" r="r" b="b"/>
              <a:pathLst>
                <a:path w="18288000" h="853440">
                  <a:moveTo>
                    <a:pt x="0" y="0"/>
                  </a:moveTo>
                  <a:lnTo>
                    <a:pt x="18288000" y="0"/>
                  </a:lnTo>
                  <a:lnTo>
                    <a:pt x="182880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67536" b="-367536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1828800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Asistanların Yaygınlaşması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834640" y="6089904"/>
            <a:ext cx="13716000" cy="585216"/>
            <a:chOff x="0" y="0"/>
            <a:chExt cx="18288000" cy="78028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8288000" cy="780288"/>
            </a:xfrm>
            <a:custGeom>
              <a:avLst/>
              <a:gdLst/>
              <a:ahLst/>
              <a:cxnLst/>
              <a:rect l="l" t="t" r="r" b="b"/>
              <a:pathLst>
                <a:path w="18288000" h="780288">
                  <a:moveTo>
                    <a:pt x="0" y="0"/>
                  </a:moveTo>
                  <a:lnTo>
                    <a:pt x="18288000" y="0"/>
                  </a:lnTo>
                  <a:lnTo>
                    <a:pt x="1828800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06680" b="-406680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8288000" cy="8183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Kişisel YZ, iş akışlarına ve eğitime tam entegrasyon sağlıyor.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14400" y="7607808"/>
            <a:ext cx="1188720" cy="1188720"/>
            <a:chOff x="0" y="0"/>
            <a:chExt cx="1584960" cy="158496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0" y="792480"/>
                  </a:moveTo>
                  <a:cubicBezTo>
                    <a:pt x="0" y="354838"/>
                    <a:pt x="354838" y="0"/>
                    <a:pt x="792480" y="0"/>
                  </a:cubicBezTo>
                  <a:cubicBezTo>
                    <a:pt x="1230122" y="0"/>
                    <a:pt x="1584960" y="354838"/>
                    <a:pt x="1584960" y="792480"/>
                  </a:cubicBezTo>
                  <a:cubicBezTo>
                    <a:pt x="1584960" y="1230122"/>
                    <a:pt x="1230122" y="1584960"/>
                    <a:pt x="792480" y="1584960"/>
                  </a:cubicBezTo>
                  <a:cubicBezTo>
                    <a:pt x="354838" y="1584960"/>
                    <a:pt x="0" y="1230122"/>
                    <a:pt x="0" y="792480"/>
                  </a:cubicBez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914400" y="7662672"/>
            <a:ext cx="1188720" cy="1005840"/>
            <a:chOff x="0" y="0"/>
            <a:chExt cx="1584960" cy="13411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584960" cy="1341120"/>
            </a:xfrm>
            <a:custGeom>
              <a:avLst/>
              <a:gdLst/>
              <a:ahLst/>
              <a:cxnLst/>
              <a:rect l="l" t="t" r="r" b="b"/>
              <a:pathLst>
                <a:path w="1584960" h="1341120">
                  <a:moveTo>
                    <a:pt x="0" y="0"/>
                  </a:moveTo>
                  <a:lnTo>
                    <a:pt x="1584960" y="0"/>
                  </a:lnTo>
                  <a:lnTo>
                    <a:pt x="158496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8564" r="-58564"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1584960" cy="1388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468880" y="7150608"/>
            <a:ext cx="14813280" cy="2194560"/>
            <a:chOff x="0" y="0"/>
            <a:chExt cx="19751040" cy="292608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9751039" cy="2926080"/>
            </a:xfrm>
            <a:custGeom>
              <a:avLst/>
              <a:gdLst/>
              <a:ahLst/>
              <a:cxnLst/>
              <a:rect l="l" t="t" r="r" b="b"/>
              <a:pathLst>
                <a:path w="19751039" h="2926080">
                  <a:moveTo>
                    <a:pt x="0" y="0"/>
                  </a:moveTo>
                  <a:lnTo>
                    <a:pt x="19751039" y="0"/>
                  </a:lnTo>
                  <a:lnTo>
                    <a:pt x="19751039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2834640" y="7333488"/>
            <a:ext cx="3291840" cy="640080"/>
            <a:chOff x="0" y="0"/>
            <a:chExt cx="4389120" cy="8534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389120" cy="853440"/>
            </a:xfrm>
            <a:custGeom>
              <a:avLst/>
              <a:gdLst/>
              <a:ahLst/>
              <a:cxnLst/>
              <a:rect l="l" t="t" r="r" b="b"/>
              <a:pathLst>
                <a:path w="4389120" h="853440">
                  <a:moveTo>
                    <a:pt x="0" y="0"/>
                  </a:moveTo>
                  <a:lnTo>
                    <a:pt x="4389120" y="0"/>
                  </a:lnTo>
                  <a:lnTo>
                    <a:pt x="43891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0208" b="-50208"/>
              </a:stretch>
            </a:blipFill>
          </p:spPr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43891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2030+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2834640" y="7973568"/>
            <a:ext cx="13716000" cy="640080"/>
            <a:chOff x="0" y="0"/>
            <a:chExt cx="18288000" cy="85344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8288000" cy="853440"/>
            </a:xfrm>
            <a:custGeom>
              <a:avLst/>
              <a:gdLst/>
              <a:ahLst/>
              <a:cxnLst/>
              <a:rect l="l" t="t" r="r" b="b"/>
              <a:pathLst>
                <a:path w="18288000" h="853440">
                  <a:moveTo>
                    <a:pt x="0" y="0"/>
                  </a:moveTo>
                  <a:lnTo>
                    <a:pt x="18288000" y="0"/>
                  </a:lnTo>
                  <a:lnTo>
                    <a:pt x="182880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67536" b="-367536"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0" y="-57150"/>
              <a:ext cx="1828800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YZ-İnsan İş Birliği Çağı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834640" y="8613648"/>
            <a:ext cx="13716000" cy="585216"/>
            <a:chOff x="0" y="0"/>
            <a:chExt cx="18288000" cy="78028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8288000" cy="780288"/>
            </a:xfrm>
            <a:custGeom>
              <a:avLst/>
              <a:gdLst/>
              <a:ahLst/>
              <a:cxnLst/>
              <a:rect l="l" t="t" r="r" b="b"/>
              <a:pathLst>
                <a:path w="18288000" h="780288">
                  <a:moveTo>
                    <a:pt x="0" y="0"/>
                  </a:moveTo>
                  <a:lnTo>
                    <a:pt x="18288000" y="0"/>
                  </a:lnTo>
                  <a:lnTo>
                    <a:pt x="1828800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06680" b="-406680"/>
              </a:stretch>
            </a:blipFill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18288000" cy="8183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Bilim, tıp ve iklim krizinde insanlığın en büyük ortağı.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0" y="9784080"/>
            <a:ext cx="18288000" cy="493776"/>
            <a:chOff x="0" y="0"/>
            <a:chExt cx="24384000" cy="65836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4384000" cy="658368"/>
            </a:xfrm>
            <a:custGeom>
              <a:avLst/>
              <a:gdLst/>
              <a:ahLst/>
              <a:cxnLst/>
              <a:rect l="l" t="t" r="r" b="b"/>
              <a:pathLst>
                <a:path w="24384000" h="658368">
                  <a:moveTo>
                    <a:pt x="0" y="0"/>
                  </a:moveTo>
                  <a:lnTo>
                    <a:pt x="24384000" y="0"/>
                  </a:lnTo>
                  <a:lnTo>
                    <a:pt x="24384000" y="658368"/>
                  </a:lnTo>
                  <a:lnTo>
                    <a:pt x="0" y="658368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sp>
        <p:nvSpPr>
          <p:cNvPr id="65" name="Freeform 65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6" name="TextBox 66"/>
          <p:cNvSpPr txBox="1"/>
          <p:nvPr/>
        </p:nvSpPr>
        <p:spPr>
          <a:xfrm>
            <a:off x="1890007" y="9598959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68" name="Slayt Numarası Yer Tutucusu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3120"/>
            <a:chOff x="0" y="0"/>
            <a:chExt cx="24384000" cy="280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04160"/>
            </a:xfrm>
            <a:custGeom>
              <a:avLst/>
              <a:gdLst/>
              <a:ahLst/>
              <a:cxnLst/>
              <a:rect l="l" t="t" r="r" b="b"/>
              <a:pathLst>
                <a:path w="24384000" h="2804160">
                  <a:moveTo>
                    <a:pt x="0" y="0"/>
                  </a:moveTo>
                  <a:lnTo>
                    <a:pt x="24384000" y="0"/>
                  </a:lnTo>
                  <a:lnTo>
                    <a:pt x="2438400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103120"/>
            <a:ext cx="18288000" cy="128016"/>
            <a:chOff x="0" y="0"/>
            <a:chExt cx="24384000" cy="1706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48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274320"/>
            <a:ext cx="16459200" cy="914400"/>
            <a:chOff x="0" y="0"/>
            <a:chExt cx="21945600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0730" b="-3007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21945600" cy="1323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TEMEL ÇIKARIMLAR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" y="118872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9456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00C48C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Almanız gereken 5 mesaj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1520" y="2523744"/>
            <a:ext cx="16824960" cy="1316736"/>
            <a:chOff x="0" y="0"/>
            <a:chExt cx="22433280" cy="17556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433280" cy="1755648"/>
            </a:xfrm>
            <a:custGeom>
              <a:avLst/>
              <a:gdLst/>
              <a:ahLst/>
              <a:cxnLst/>
              <a:rect l="l" t="t" r="r" b="b"/>
              <a:pathLst>
                <a:path w="22433280" h="1755648">
                  <a:moveTo>
                    <a:pt x="0" y="0"/>
                  </a:moveTo>
                  <a:lnTo>
                    <a:pt x="22433280" y="0"/>
                  </a:lnTo>
                  <a:lnTo>
                    <a:pt x="22433280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31520" y="2523744"/>
            <a:ext cx="1133856" cy="1316736"/>
            <a:chOff x="0" y="0"/>
            <a:chExt cx="1511808" cy="17556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11808" cy="1755648"/>
            </a:xfrm>
            <a:custGeom>
              <a:avLst/>
              <a:gdLst/>
              <a:ahLst/>
              <a:cxnLst/>
              <a:rect l="l" t="t" r="r" b="b"/>
              <a:pathLst>
                <a:path w="1511808" h="1755648">
                  <a:moveTo>
                    <a:pt x="0" y="0"/>
                  </a:moveTo>
                  <a:lnTo>
                    <a:pt x="1511808" y="0"/>
                  </a:lnTo>
                  <a:lnTo>
                    <a:pt x="1511808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31520" y="2852928"/>
            <a:ext cx="1133856" cy="694944"/>
            <a:chOff x="0" y="0"/>
            <a:chExt cx="1511808" cy="92659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11808" cy="926592"/>
            </a:xfrm>
            <a:custGeom>
              <a:avLst/>
              <a:gdLst/>
              <a:ahLst/>
              <a:cxnLst/>
              <a:rect l="l" t="t" r="r" b="b"/>
              <a:pathLst>
                <a:path w="1511808" h="926592">
                  <a:moveTo>
                    <a:pt x="0" y="0"/>
                  </a:moveTo>
                  <a:lnTo>
                    <a:pt x="1511808" y="0"/>
                  </a:lnTo>
                  <a:lnTo>
                    <a:pt x="1511808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8637" r="-28637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511808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03120" y="2670048"/>
            <a:ext cx="4572000" cy="548640"/>
            <a:chOff x="0" y="0"/>
            <a:chExt cx="6096000" cy="731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0960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bir araçtır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103120" y="3200400"/>
            <a:ext cx="14813280" cy="493776"/>
            <a:chOff x="0" y="0"/>
            <a:chExt cx="19751040" cy="65836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751039" cy="658368"/>
            </a:xfrm>
            <a:custGeom>
              <a:avLst/>
              <a:gdLst/>
              <a:ahLst/>
              <a:cxnLst/>
              <a:rect l="l" t="t" r="r" b="b"/>
              <a:pathLst>
                <a:path w="19751039" h="658368">
                  <a:moveTo>
                    <a:pt x="0" y="0"/>
                  </a:moveTo>
                  <a:lnTo>
                    <a:pt x="19751039" y="0"/>
                  </a:lnTo>
                  <a:lnTo>
                    <a:pt x="19751039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9751040" cy="6964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Sihir değil, mühendislik. Belirli görevlerde insan yeteneğini güçlendirir.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31520" y="4023360"/>
            <a:ext cx="16824960" cy="1316736"/>
            <a:chOff x="0" y="0"/>
            <a:chExt cx="22433280" cy="175564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2433280" cy="1755648"/>
            </a:xfrm>
            <a:custGeom>
              <a:avLst/>
              <a:gdLst/>
              <a:ahLst/>
              <a:cxnLst/>
              <a:rect l="l" t="t" r="r" b="b"/>
              <a:pathLst>
                <a:path w="22433280" h="1755648">
                  <a:moveTo>
                    <a:pt x="0" y="0"/>
                  </a:moveTo>
                  <a:lnTo>
                    <a:pt x="22433280" y="0"/>
                  </a:lnTo>
                  <a:lnTo>
                    <a:pt x="22433280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731520" y="4023360"/>
            <a:ext cx="1133856" cy="1316736"/>
            <a:chOff x="0" y="0"/>
            <a:chExt cx="1511808" cy="17556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11808" cy="1755648"/>
            </a:xfrm>
            <a:custGeom>
              <a:avLst/>
              <a:gdLst/>
              <a:ahLst/>
              <a:cxnLst/>
              <a:rect l="l" t="t" r="r" b="b"/>
              <a:pathLst>
                <a:path w="1511808" h="1755648">
                  <a:moveTo>
                    <a:pt x="0" y="0"/>
                  </a:moveTo>
                  <a:lnTo>
                    <a:pt x="1511808" y="0"/>
                  </a:lnTo>
                  <a:lnTo>
                    <a:pt x="1511808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FFB800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731520" y="4352544"/>
            <a:ext cx="1133856" cy="694944"/>
            <a:chOff x="0" y="0"/>
            <a:chExt cx="1511808" cy="9265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11808" cy="926592"/>
            </a:xfrm>
            <a:custGeom>
              <a:avLst/>
              <a:gdLst/>
              <a:ahLst/>
              <a:cxnLst/>
              <a:rect l="l" t="t" r="r" b="b"/>
              <a:pathLst>
                <a:path w="1511808" h="926592">
                  <a:moveTo>
                    <a:pt x="0" y="0"/>
                  </a:moveTo>
                  <a:lnTo>
                    <a:pt x="1511808" y="0"/>
                  </a:lnTo>
                  <a:lnTo>
                    <a:pt x="1511808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8637" r="-28637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511808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02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03120" y="4169664"/>
            <a:ext cx="4572000" cy="548640"/>
            <a:chOff x="0" y="0"/>
            <a:chExt cx="6096000" cy="7315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60960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hata yapar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103120" y="4700016"/>
            <a:ext cx="14813280" cy="493776"/>
            <a:chOff x="0" y="0"/>
            <a:chExt cx="19751040" cy="65836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751039" cy="658368"/>
            </a:xfrm>
            <a:custGeom>
              <a:avLst/>
              <a:gdLst/>
              <a:ahLst/>
              <a:cxnLst/>
              <a:rect l="l" t="t" r="r" b="b"/>
              <a:pathLst>
                <a:path w="19751039" h="658368">
                  <a:moveTo>
                    <a:pt x="0" y="0"/>
                  </a:moveTo>
                  <a:lnTo>
                    <a:pt x="19751039" y="0"/>
                  </a:lnTo>
                  <a:lnTo>
                    <a:pt x="19751039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9751040" cy="6964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Halüsinasyon, önyargı ve eksik bağlam gerçek risktir. Eleştirel düşünün.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31520" y="5522976"/>
            <a:ext cx="16824960" cy="1316736"/>
            <a:chOff x="0" y="0"/>
            <a:chExt cx="22433280" cy="175564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2433280" cy="1755648"/>
            </a:xfrm>
            <a:custGeom>
              <a:avLst/>
              <a:gdLst/>
              <a:ahLst/>
              <a:cxnLst/>
              <a:rect l="l" t="t" r="r" b="b"/>
              <a:pathLst>
                <a:path w="22433280" h="1755648">
                  <a:moveTo>
                    <a:pt x="0" y="0"/>
                  </a:moveTo>
                  <a:lnTo>
                    <a:pt x="22433280" y="0"/>
                  </a:lnTo>
                  <a:lnTo>
                    <a:pt x="22433280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31520" y="5522976"/>
            <a:ext cx="1133856" cy="1316736"/>
            <a:chOff x="0" y="0"/>
            <a:chExt cx="1511808" cy="175564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511808" cy="1755648"/>
            </a:xfrm>
            <a:custGeom>
              <a:avLst/>
              <a:gdLst/>
              <a:ahLst/>
              <a:cxnLst/>
              <a:rect l="l" t="t" r="r" b="b"/>
              <a:pathLst>
                <a:path w="1511808" h="1755648">
                  <a:moveTo>
                    <a:pt x="0" y="0"/>
                  </a:moveTo>
                  <a:lnTo>
                    <a:pt x="1511808" y="0"/>
                  </a:lnTo>
                  <a:lnTo>
                    <a:pt x="1511808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731520" y="5852160"/>
            <a:ext cx="1133856" cy="694944"/>
            <a:chOff x="0" y="0"/>
            <a:chExt cx="1511808" cy="92659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511808" cy="926592"/>
            </a:xfrm>
            <a:custGeom>
              <a:avLst/>
              <a:gdLst/>
              <a:ahLst/>
              <a:cxnLst/>
              <a:rect l="l" t="t" r="r" b="b"/>
              <a:pathLst>
                <a:path w="1511808" h="926592">
                  <a:moveTo>
                    <a:pt x="0" y="0"/>
                  </a:moveTo>
                  <a:lnTo>
                    <a:pt x="1511808" y="0"/>
                  </a:lnTo>
                  <a:lnTo>
                    <a:pt x="1511808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8637" r="-28637"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1511808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03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103120" y="5669280"/>
            <a:ext cx="4572000" cy="548640"/>
            <a:chOff x="0" y="0"/>
            <a:chExt cx="6096000" cy="7315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60960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bilinçli değildir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2103120" y="6199632"/>
            <a:ext cx="14813280" cy="493776"/>
            <a:chOff x="0" y="0"/>
            <a:chExt cx="19751040" cy="65836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9751039" cy="658368"/>
            </a:xfrm>
            <a:custGeom>
              <a:avLst/>
              <a:gdLst/>
              <a:ahLst/>
              <a:cxnLst/>
              <a:rect l="l" t="t" r="r" b="b"/>
              <a:pathLst>
                <a:path w="19751039" h="658368">
                  <a:moveTo>
                    <a:pt x="0" y="0"/>
                  </a:moveTo>
                  <a:lnTo>
                    <a:pt x="19751039" y="0"/>
                  </a:lnTo>
                  <a:lnTo>
                    <a:pt x="19751039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9751040" cy="6964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Duygu, irade veya anlayış yoktur. Sadece istatistiksel örüntüler.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31520" y="7022592"/>
            <a:ext cx="16824960" cy="1316736"/>
            <a:chOff x="0" y="0"/>
            <a:chExt cx="22433280" cy="175564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2433280" cy="1755648"/>
            </a:xfrm>
            <a:custGeom>
              <a:avLst/>
              <a:gdLst/>
              <a:ahLst/>
              <a:cxnLst/>
              <a:rect l="l" t="t" r="r" b="b"/>
              <a:pathLst>
                <a:path w="22433280" h="1755648">
                  <a:moveTo>
                    <a:pt x="0" y="0"/>
                  </a:moveTo>
                  <a:lnTo>
                    <a:pt x="22433280" y="0"/>
                  </a:lnTo>
                  <a:lnTo>
                    <a:pt x="22433280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731520" y="7022592"/>
            <a:ext cx="1133856" cy="1316736"/>
            <a:chOff x="0" y="0"/>
            <a:chExt cx="1511808" cy="175564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511808" cy="1755648"/>
            </a:xfrm>
            <a:custGeom>
              <a:avLst/>
              <a:gdLst/>
              <a:ahLst/>
              <a:cxnLst/>
              <a:rect l="l" t="t" r="r" b="b"/>
              <a:pathLst>
                <a:path w="1511808" h="1755648">
                  <a:moveTo>
                    <a:pt x="0" y="0"/>
                  </a:moveTo>
                  <a:lnTo>
                    <a:pt x="1511808" y="0"/>
                  </a:lnTo>
                  <a:lnTo>
                    <a:pt x="1511808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00C48C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731520" y="7351776"/>
            <a:ext cx="1133856" cy="694944"/>
            <a:chOff x="0" y="0"/>
            <a:chExt cx="1511808" cy="92659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511808" cy="926592"/>
            </a:xfrm>
            <a:custGeom>
              <a:avLst/>
              <a:gdLst/>
              <a:ahLst/>
              <a:cxnLst/>
              <a:rect l="l" t="t" r="r" b="b"/>
              <a:pathLst>
                <a:path w="1511808" h="926592">
                  <a:moveTo>
                    <a:pt x="0" y="0"/>
                  </a:moveTo>
                  <a:lnTo>
                    <a:pt x="1511808" y="0"/>
                  </a:lnTo>
                  <a:lnTo>
                    <a:pt x="1511808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8637" r="-28637"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0" y="-57150"/>
              <a:ext cx="1511808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04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2103120" y="7168896"/>
            <a:ext cx="4572000" cy="548640"/>
            <a:chOff x="0" y="0"/>
            <a:chExt cx="6096000" cy="73152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60960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İnsan kontrolü şart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103120" y="7699248"/>
            <a:ext cx="14813280" cy="493776"/>
            <a:chOff x="0" y="0"/>
            <a:chExt cx="19751040" cy="658368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9751039" cy="658368"/>
            </a:xfrm>
            <a:custGeom>
              <a:avLst/>
              <a:gdLst/>
              <a:ahLst/>
              <a:cxnLst/>
              <a:rect l="l" t="t" r="r" b="b"/>
              <a:pathLst>
                <a:path w="19751039" h="658368">
                  <a:moveTo>
                    <a:pt x="0" y="0"/>
                  </a:moveTo>
                  <a:lnTo>
                    <a:pt x="19751039" y="0"/>
                  </a:lnTo>
                  <a:lnTo>
                    <a:pt x="19751039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19751040" cy="6964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Etik kararlar, yaratıcılık ve sorumluluk hâlâ insana aittir.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31520" y="8522208"/>
            <a:ext cx="16824960" cy="1316736"/>
            <a:chOff x="0" y="0"/>
            <a:chExt cx="22433280" cy="175564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2433280" cy="1755648"/>
            </a:xfrm>
            <a:custGeom>
              <a:avLst/>
              <a:gdLst/>
              <a:ahLst/>
              <a:cxnLst/>
              <a:rect l="l" t="t" r="r" b="b"/>
              <a:pathLst>
                <a:path w="22433280" h="1755648">
                  <a:moveTo>
                    <a:pt x="0" y="0"/>
                  </a:moveTo>
                  <a:lnTo>
                    <a:pt x="22433280" y="0"/>
                  </a:lnTo>
                  <a:lnTo>
                    <a:pt x="22433280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731520" y="8522208"/>
            <a:ext cx="1133856" cy="1316736"/>
            <a:chOff x="0" y="0"/>
            <a:chExt cx="1511808" cy="175564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511808" cy="1755648"/>
            </a:xfrm>
            <a:custGeom>
              <a:avLst/>
              <a:gdLst/>
              <a:ahLst/>
              <a:cxnLst/>
              <a:rect l="l" t="t" r="r" b="b"/>
              <a:pathLst>
                <a:path w="1511808" h="1755648">
                  <a:moveTo>
                    <a:pt x="0" y="0"/>
                  </a:moveTo>
                  <a:lnTo>
                    <a:pt x="1511808" y="0"/>
                  </a:lnTo>
                  <a:lnTo>
                    <a:pt x="1511808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731520" y="8851392"/>
            <a:ext cx="1133856" cy="694944"/>
            <a:chOff x="0" y="0"/>
            <a:chExt cx="1511808" cy="926592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511808" cy="926592"/>
            </a:xfrm>
            <a:custGeom>
              <a:avLst/>
              <a:gdLst/>
              <a:ahLst/>
              <a:cxnLst/>
              <a:rect l="l" t="t" r="r" b="b"/>
              <a:pathLst>
                <a:path w="1511808" h="926592">
                  <a:moveTo>
                    <a:pt x="0" y="0"/>
                  </a:moveTo>
                  <a:lnTo>
                    <a:pt x="1511808" y="0"/>
                  </a:lnTo>
                  <a:lnTo>
                    <a:pt x="1511808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8637" r="-28637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57150"/>
              <a:ext cx="1511808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05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2103120" y="8668512"/>
            <a:ext cx="4572000" cy="548640"/>
            <a:chOff x="0" y="0"/>
            <a:chExt cx="6096000" cy="73152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38100"/>
              <a:ext cx="60960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Öğrenin &amp; adapte olun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2103120" y="9198864"/>
            <a:ext cx="14813280" cy="493776"/>
            <a:chOff x="0" y="0"/>
            <a:chExt cx="19751040" cy="658368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9751039" cy="658368"/>
            </a:xfrm>
            <a:custGeom>
              <a:avLst/>
              <a:gdLst/>
              <a:ahLst/>
              <a:cxnLst/>
              <a:rect l="l" t="t" r="r" b="b"/>
              <a:pathLst>
                <a:path w="19751039" h="658368">
                  <a:moveTo>
                    <a:pt x="0" y="0"/>
                  </a:moveTo>
                  <a:lnTo>
                    <a:pt x="19751039" y="0"/>
                  </a:lnTo>
                  <a:lnTo>
                    <a:pt x="19751039" y="658368"/>
                  </a:lnTo>
                  <a:lnTo>
                    <a:pt x="0" y="6583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19751040" cy="6964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okuryazarlığı 21. yüzyılın temel becerisidir.</a:t>
              </a:r>
            </a:p>
          </p:txBody>
        </p:sp>
      </p:grpSp>
      <p:sp>
        <p:nvSpPr>
          <p:cNvPr id="79" name="Freeform 7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1890007" y="9555376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82" name="Slayt Numarası Yer Tutucusu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3120"/>
            <a:chOff x="0" y="0"/>
            <a:chExt cx="24384000" cy="280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04160"/>
            </a:xfrm>
            <a:custGeom>
              <a:avLst/>
              <a:gdLst/>
              <a:ahLst/>
              <a:cxnLst/>
              <a:rect l="l" t="t" r="r" b="b"/>
              <a:pathLst>
                <a:path w="24384000" h="2804160">
                  <a:moveTo>
                    <a:pt x="0" y="0"/>
                  </a:moveTo>
                  <a:lnTo>
                    <a:pt x="24384000" y="0"/>
                  </a:lnTo>
                  <a:lnTo>
                    <a:pt x="2438400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243B6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103120"/>
            <a:ext cx="18288000" cy="128016"/>
            <a:chOff x="0" y="0"/>
            <a:chExt cx="24384000" cy="1706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274320"/>
            <a:ext cx="16459200" cy="914400"/>
            <a:chOff x="0" y="0"/>
            <a:chExt cx="21945600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0730" b="-3007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21945600" cy="1323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SINIRLAR VE RİSKLER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" y="118872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9456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FF6B35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YZ güçlüdür ama sınırsız değildir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0080" y="2560320"/>
            <a:ext cx="5303520" cy="3017520"/>
            <a:chOff x="0" y="0"/>
            <a:chExt cx="7071360" cy="40233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71360" cy="4023360"/>
            </a:xfrm>
            <a:custGeom>
              <a:avLst/>
              <a:gdLst/>
              <a:ahLst/>
              <a:cxnLst/>
              <a:rect l="l" t="t" r="r" b="b"/>
              <a:pathLst>
                <a:path w="7071360" h="4023360">
                  <a:moveTo>
                    <a:pt x="0" y="0"/>
                  </a:moveTo>
                  <a:lnTo>
                    <a:pt x="7071360" y="0"/>
                  </a:lnTo>
                  <a:lnTo>
                    <a:pt x="7071360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40080" y="2560320"/>
            <a:ext cx="219456" cy="3017520"/>
            <a:chOff x="0" y="0"/>
            <a:chExt cx="292608" cy="40233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2608" cy="4023360"/>
            </a:xfrm>
            <a:custGeom>
              <a:avLst/>
              <a:gdLst/>
              <a:ahLst/>
              <a:cxnLst/>
              <a:rect l="l" t="t" r="r" b="b"/>
              <a:pathLst>
                <a:path w="292608" h="4023360">
                  <a:moveTo>
                    <a:pt x="0" y="0"/>
                  </a:moveTo>
                  <a:lnTo>
                    <a:pt x="292608" y="0"/>
                  </a:lnTo>
                  <a:lnTo>
                    <a:pt x="292608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FFB8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42416" y="3511296"/>
            <a:ext cx="914400" cy="914400"/>
            <a:chOff x="0" y="0"/>
            <a:chExt cx="1219200" cy="1219200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2194560" y="2962656"/>
            <a:ext cx="3474720" cy="694944"/>
            <a:chOff x="0" y="0"/>
            <a:chExt cx="4632960" cy="9265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32960" cy="926592"/>
            </a:xfrm>
            <a:custGeom>
              <a:avLst/>
              <a:gdLst/>
              <a:ahLst/>
              <a:cxnLst/>
              <a:rect l="l" t="t" r="r" b="b"/>
              <a:pathLst>
                <a:path w="4632960" h="926592">
                  <a:moveTo>
                    <a:pt x="0" y="0"/>
                  </a:moveTo>
                  <a:lnTo>
                    <a:pt x="4632960" y="0"/>
                  </a:lnTo>
                  <a:lnTo>
                    <a:pt x="46329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425" b="-47425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6329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Halüsinasyon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94560" y="3803904"/>
            <a:ext cx="3474720" cy="1371600"/>
            <a:chOff x="0" y="0"/>
            <a:chExt cx="4632960" cy="1828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632960" cy="1828800"/>
            </a:xfrm>
            <a:custGeom>
              <a:avLst/>
              <a:gdLst/>
              <a:ahLst/>
              <a:cxnLst/>
              <a:rect l="l" t="t" r="r" b="b"/>
              <a:pathLst>
                <a:path w="4632960" h="1828800">
                  <a:moveTo>
                    <a:pt x="0" y="0"/>
                  </a:moveTo>
                  <a:lnTo>
                    <a:pt x="4632960" y="0"/>
                  </a:lnTo>
                  <a:lnTo>
                    <a:pt x="463296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46" r="-646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632960" cy="18669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YZ, uydurma ama güvenilir görünen bilgi üretebilir.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345936" y="2560320"/>
            <a:ext cx="5303520" cy="3017520"/>
            <a:chOff x="0" y="0"/>
            <a:chExt cx="7071360" cy="40233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071360" cy="4023360"/>
            </a:xfrm>
            <a:custGeom>
              <a:avLst/>
              <a:gdLst/>
              <a:ahLst/>
              <a:cxnLst/>
              <a:rect l="l" t="t" r="r" b="b"/>
              <a:pathLst>
                <a:path w="7071360" h="4023360">
                  <a:moveTo>
                    <a:pt x="0" y="0"/>
                  </a:moveTo>
                  <a:lnTo>
                    <a:pt x="7071360" y="0"/>
                  </a:lnTo>
                  <a:lnTo>
                    <a:pt x="7071360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345936" y="2560320"/>
            <a:ext cx="219456" cy="3017520"/>
            <a:chOff x="0" y="0"/>
            <a:chExt cx="292608" cy="40233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92608" cy="4023360"/>
            </a:xfrm>
            <a:custGeom>
              <a:avLst/>
              <a:gdLst/>
              <a:ahLst/>
              <a:cxnLst/>
              <a:rect l="l" t="t" r="r" b="b"/>
              <a:pathLst>
                <a:path w="292608" h="4023360">
                  <a:moveTo>
                    <a:pt x="0" y="0"/>
                  </a:moveTo>
                  <a:lnTo>
                    <a:pt x="292608" y="0"/>
                  </a:lnTo>
                  <a:lnTo>
                    <a:pt x="292608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6748272" y="3511296"/>
            <a:ext cx="914400" cy="914400"/>
            <a:chOff x="0" y="0"/>
            <a:chExt cx="1219200" cy="1219200"/>
          </a:xfrm>
        </p:grpSpPr>
        <p:sp>
          <p:nvSpPr>
            <p:cNvPr id="29" name="Freeform 29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7900416" y="2962656"/>
            <a:ext cx="3474720" cy="694944"/>
            <a:chOff x="0" y="0"/>
            <a:chExt cx="4632960" cy="92659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632960" cy="926592"/>
            </a:xfrm>
            <a:custGeom>
              <a:avLst/>
              <a:gdLst/>
              <a:ahLst/>
              <a:cxnLst/>
              <a:rect l="l" t="t" r="r" b="b"/>
              <a:pathLst>
                <a:path w="4632960" h="926592">
                  <a:moveTo>
                    <a:pt x="0" y="0"/>
                  </a:moveTo>
                  <a:lnTo>
                    <a:pt x="4632960" y="0"/>
                  </a:lnTo>
                  <a:lnTo>
                    <a:pt x="46329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425" b="-47425"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46329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Önyargı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900416" y="3803904"/>
            <a:ext cx="3474720" cy="1371600"/>
            <a:chOff x="0" y="0"/>
            <a:chExt cx="4632960" cy="1828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632960" cy="1828800"/>
            </a:xfrm>
            <a:custGeom>
              <a:avLst/>
              <a:gdLst/>
              <a:ahLst/>
              <a:cxnLst/>
              <a:rect l="l" t="t" r="r" b="b"/>
              <a:pathLst>
                <a:path w="4632960" h="1828800">
                  <a:moveTo>
                    <a:pt x="0" y="0"/>
                  </a:moveTo>
                  <a:lnTo>
                    <a:pt x="4632960" y="0"/>
                  </a:lnTo>
                  <a:lnTo>
                    <a:pt x="463296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46" r="-646"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632960" cy="18669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Eğitim verisi önyargısı sisteme yansır.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051792" y="2560320"/>
            <a:ext cx="5303520" cy="3017520"/>
            <a:chOff x="0" y="0"/>
            <a:chExt cx="7071360" cy="402336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071360" cy="4023360"/>
            </a:xfrm>
            <a:custGeom>
              <a:avLst/>
              <a:gdLst/>
              <a:ahLst/>
              <a:cxnLst/>
              <a:rect l="l" t="t" r="r" b="b"/>
              <a:pathLst>
                <a:path w="7071360" h="4023360">
                  <a:moveTo>
                    <a:pt x="0" y="0"/>
                  </a:moveTo>
                  <a:lnTo>
                    <a:pt x="7071360" y="0"/>
                  </a:lnTo>
                  <a:lnTo>
                    <a:pt x="7071360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2051792" y="2560320"/>
            <a:ext cx="219456" cy="3017520"/>
            <a:chOff x="0" y="0"/>
            <a:chExt cx="292608" cy="402336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92608" cy="4023360"/>
            </a:xfrm>
            <a:custGeom>
              <a:avLst/>
              <a:gdLst/>
              <a:ahLst/>
              <a:cxnLst/>
              <a:rect l="l" t="t" r="r" b="b"/>
              <a:pathLst>
                <a:path w="292608" h="4023360">
                  <a:moveTo>
                    <a:pt x="0" y="0"/>
                  </a:moveTo>
                  <a:lnTo>
                    <a:pt x="292608" y="0"/>
                  </a:lnTo>
                  <a:lnTo>
                    <a:pt x="292608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2454128" y="3511296"/>
            <a:ext cx="914400" cy="914400"/>
            <a:chOff x="0" y="0"/>
            <a:chExt cx="1219200" cy="1219200"/>
          </a:xfrm>
        </p:grpSpPr>
        <p:sp>
          <p:nvSpPr>
            <p:cNvPr id="41" name="Freeform 41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42" name="Group 42"/>
          <p:cNvGrpSpPr/>
          <p:nvPr/>
        </p:nvGrpSpPr>
        <p:grpSpPr>
          <a:xfrm>
            <a:off x="13606272" y="2962656"/>
            <a:ext cx="3474720" cy="694944"/>
            <a:chOff x="0" y="0"/>
            <a:chExt cx="4632960" cy="92659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632960" cy="926592"/>
            </a:xfrm>
            <a:custGeom>
              <a:avLst/>
              <a:gdLst/>
              <a:ahLst/>
              <a:cxnLst/>
              <a:rect l="l" t="t" r="r" b="b"/>
              <a:pathLst>
                <a:path w="4632960" h="926592">
                  <a:moveTo>
                    <a:pt x="0" y="0"/>
                  </a:moveTo>
                  <a:lnTo>
                    <a:pt x="4632960" y="0"/>
                  </a:lnTo>
                  <a:lnTo>
                    <a:pt x="46329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425" b="-47425"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46329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Gizlilik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606272" y="3803904"/>
            <a:ext cx="3474720" cy="1371600"/>
            <a:chOff x="0" y="0"/>
            <a:chExt cx="4632960" cy="1828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632960" cy="1828800"/>
            </a:xfrm>
            <a:custGeom>
              <a:avLst/>
              <a:gdLst/>
              <a:ahLst/>
              <a:cxnLst/>
              <a:rect l="l" t="t" r="r" b="b"/>
              <a:pathLst>
                <a:path w="4632960" h="1828800">
                  <a:moveTo>
                    <a:pt x="0" y="0"/>
                  </a:moveTo>
                  <a:lnTo>
                    <a:pt x="4632960" y="0"/>
                  </a:lnTo>
                  <a:lnTo>
                    <a:pt x="463296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46" r="-646"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632960" cy="18669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Kişisel veri kötüye kullanım riski taşır.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40080" y="5943600"/>
            <a:ext cx="5303520" cy="3017520"/>
            <a:chOff x="0" y="0"/>
            <a:chExt cx="7071360" cy="402336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071360" cy="4023360"/>
            </a:xfrm>
            <a:custGeom>
              <a:avLst/>
              <a:gdLst/>
              <a:ahLst/>
              <a:cxnLst/>
              <a:rect l="l" t="t" r="r" b="b"/>
              <a:pathLst>
                <a:path w="7071360" h="4023360">
                  <a:moveTo>
                    <a:pt x="0" y="0"/>
                  </a:moveTo>
                  <a:lnTo>
                    <a:pt x="7071360" y="0"/>
                  </a:lnTo>
                  <a:lnTo>
                    <a:pt x="7071360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640080" y="5943600"/>
            <a:ext cx="219456" cy="3017520"/>
            <a:chOff x="0" y="0"/>
            <a:chExt cx="292608" cy="402336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92608" cy="4023360"/>
            </a:xfrm>
            <a:custGeom>
              <a:avLst/>
              <a:gdLst/>
              <a:ahLst/>
              <a:cxnLst/>
              <a:rect l="l" t="t" r="r" b="b"/>
              <a:pathLst>
                <a:path w="292608" h="4023360">
                  <a:moveTo>
                    <a:pt x="0" y="0"/>
                  </a:moveTo>
                  <a:lnTo>
                    <a:pt x="292608" y="0"/>
                  </a:lnTo>
                  <a:lnTo>
                    <a:pt x="292608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00C48C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042416" y="6894576"/>
            <a:ext cx="914400" cy="914400"/>
            <a:chOff x="0" y="0"/>
            <a:chExt cx="1219200" cy="1219200"/>
          </a:xfrm>
        </p:grpSpPr>
        <p:sp>
          <p:nvSpPr>
            <p:cNvPr id="53" name="Freeform 53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54" name="Group 54"/>
          <p:cNvGrpSpPr/>
          <p:nvPr/>
        </p:nvGrpSpPr>
        <p:grpSpPr>
          <a:xfrm>
            <a:off x="2194560" y="6345936"/>
            <a:ext cx="3474720" cy="694944"/>
            <a:chOff x="0" y="0"/>
            <a:chExt cx="4632960" cy="92659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632960" cy="926592"/>
            </a:xfrm>
            <a:custGeom>
              <a:avLst/>
              <a:gdLst/>
              <a:ahLst/>
              <a:cxnLst/>
              <a:rect l="l" t="t" r="r" b="b"/>
              <a:pathLst>
                <a:path w="4632960" h="926592">
                  <a:moveTo>
                    <a:pt x="0" y="0"/>
                  </a:moveTo>
                  <a:lnTo>
                    <a:pt x="4632960" y="0"/>
                  </a:lnTo>
                  <a:lnTo>
                    <a:pt x="46329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425" b="-47425"/>
              </a:stretch>
            </a:blipFill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46329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Açıklanabilirlik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2194560" y="7187184"/>
            <a:ext cx="3474720" cy="1371600"/>
            <a:chOff x="0" y="0"/>
            <a:chExt cx="4632960" cy="1828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632960" cy="1828800"/>
            </a:xfrm>
            <a:custGeom>
              <a:avLst/>
              <a:gdLst/>
              <a:ahLst/>
              <a:cxnLst/>
              <a:rect l="l" t="t" r="r" b="b"/>
              <a:pathLst>
                <a:path w="4632960" h="1828800">
                  <a:moveTo>
                    <a:pt x="0" y="0"/>
                  </a:moveTo>
                  <a:lnTo>
                    <a:pt x="4632960" y="0"/>
                  </a:lnTo>
                  <a:lnTo>
                    <a:pt x="463296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46" r="-646"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4632960" cy="18669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Kararlar nasıl alındı? Kara kutu sorunu.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345936" y="5943600"/>
            <a:ext cx="5303520" cy="3017520"/>
            <a:chOff x="0" y="0"/>
            <a:chExt cx="7071360" cy="402336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071360" cy="4023360"/>
            </a:xfrm>
            <a:custGeom>
              <a:avLst/>
              <a:gdLst/>
              <a:ahLst/>
              <a:cxnLst/>
              <a:rect l="l" t="t" r="r" b="b"/>
              <a:pathLst>
                <a:path w="7071360" h="4023360">
                  <a:moveTo>
                    <a:pt x="0" y="0"/>
                  </a:moveTo>
                  <a:lnTo>
                    <a:pt x="7071360" y="0"/>
                  </a:lnTo>
                  <a:lnTo>
                    <a:pt x="7071360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6345936" y="5943600"/>
            <a:ext cx="219456" cy="3017520"/>
            <a:chOff x="0" y="0"/>
            <a:chExt cx="292608" cy="402336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92608" cy="4023360"/>
            </a:xfrm>
            <a:custGeom>
              <a:avLst/>
              <a:gdLst/>
              <a:ahLst/>
              <a:cxnLst/>
              <a:rect l="l" t="t" r="r" b="b"/>
              <a:pathLst>
                <a:path w="292608" h="4023360">
                  <a:moveTo>
                    <a:pt x="0" y="0"/>
                  </a:moveTo>
                  <a:lnTo>
                    <a:pt x="292608" y="0"/>
                  </a:lnTo>
                  <a:lnTo>
                    <a:pt x="292608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FF4757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6748272" y="6894576"/>
            <a:ext cx="914400" cy="914400"/>
            <a:chOff x="0" y="0"/>
            <a:chExt cx="1219200" cy="1219200"/>
          </a:xfrm>
        </p:grpSpPr>
        <p:sp>
          <p:nvSpPr>
            <p:cNvPr id="65" name="Freeform 65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66" name="Group 66"/>
          <p:cNvGrpSpPr/>
          <p:nvPr/>
        </p:nvGrpSpPr>
        <p:grpSpPr>
          <a:xfrm>
            <a:off x="7900416" y="6345936"/>
            <a:ext cx="3474720" cy="694944"/>
            <a:chOff x="0" y="0"/>
            <a:chExt cx="4632960" cy="926592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4632960" cy="926592"/>
            </a:xfrm>
            <a:custGeom>
              <a:avLst/>
              <a:gdLst/>
              <a:ahLst/>
              <a:cxnLst/>
              <a:rect l="l" t="t" r="r" b="b"/>
              <a:pathLst>
                <a:path w="4632960" h="926592">
                  <a:moveTo>
                    <a:pt x="0" y="0"/>
                  </a:moveTo>
                  <a:lnTo>
                    <a:pt x="4632960" y="0"/>
                  </a:lnTo>
                  <a:lnTo>
                    <a:pt x="46329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425" b="-47425"/>
              </a:stretch>
            </a:blipFill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46329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İstihdam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900416" y="7187184"/>
            <a:ext cx="3474720" cy="1371600"/>
            <a:chOff x="0" y="0"/>
            <a:chExt cx="4632960" cy="1828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4632960" cy="1828800"/>
            </a:xfrm>
            <a:custGeom>
              <a:avLst/>
              <a:gdLst/>
              <a:ahLst/>
              <a:cxnLst/>
              <a:rect l="l" t="t" r="r" b="b"/>
              <a:pathLst>
                <a:path w="4632960" h="1828800">
                  <a:moveTo>
                    <a:pt x="0" y="0"/>
                  </a:moveTo>
                  <a:lnTo>
                    <a:pt x="4632960" y="0"/>
                  </a:lnTo>
                  <a:lnTo>
                    <a:pt x="463296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46" r="-646"/>
              </a:stretch>
            </a:blipFill>
          </p:spPr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4632960" cy="18669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Bazı meslekler dönüşüm baskısıyla karşı karşıya.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2051792" y="5943600"/>
            <a:ext cx="5303520" cy="3017520"/>
            <a:chOff x="0" y="0"/>
            <a:chExt cx="7071360" cy="402336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7071360" cy="4023360"/>
            </a:xfrm>
            <a:custGeom>
              <a:avLst/>
              <a:gdLst/>
              <a:ahLst/>
              <a:cxnLst/>
              <a:rect l="l" t="t" r="r" b="b"/>
              <a:pathLst>
                <a:path w="7071360" h="4023360">
                  <a:moveTo>
                    <a:pt x="0" y="0"/>
                  </a:moveTo>
                  <a:lnTo>
                    <a:pt x="7071360" y="0"/>
                  </a:lnTo>
                  <a:lnTo>
                    <a:pt x="7071360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2051792" y="5943600"/>
            <a:ext cx="219456" cy="3017520"/>
            <a:chOff x="0" y="0"/>
            <a:chExt cx="292608" cy="402336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92608" cy="4023360"/>
            </a:xfrm>
            <a:custGeom>
              <a:avLst/>
              <a:gdLst/>
              <a:ahLst/>
              <a:cxnLst/>
              <a:rect l="l" t="t" r="r" b="b"/>
              <a:pathLst>
                <a:path w="292608" h="4023360">
                  <a:moveTo>
                    <a:pt x="0" y="0"/>
                  </a:moveTo>
                  <a:lnTo>
                    <a:pt x="292608" y="0"/>
                  </a:lnTo>
                  <a:lnTo>
                    <a:pt x="292608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2454128" y="6894576"/>
            <a:ext cx="914400" cy="914400"/>
            <a:chOff x="0" y="0"/>
            <a:chExt cx="1219200" cy="1219200"/>
          </a:xfrm>
        </p:grpSpPr>
        <p:sp>
          <p:nvSpPr>
            <p:cNvPr id="77" name="Freeform 77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78" name="Group 78"/>
          <p:cNvGrpSpPr/>
          <p:nvPr/>
        </p:nvGrpSpPr>
        <p:grpSpPr>
          <a:xfrm>
            <a:off x="13606272" y="6345936"/>
            <a:ext cx="3474720" cy="694944"/>
            <a:chOff x="0" y="0"/>
            <a:chExt cx="4632960" cy="926592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4632960" cy="926592"/>
            </a:xfrm>
            <a:custGeom>
              <a:avLst/>
              <a:gdLst/>
              <a:ahLst/>
              <a:cxnLst/>
              <a:rect l="l" t="t" r="r" b="b"/>
              <a:pathLst>
                <a:path w="4632960" h="926592">
                  <a:moveTo>
                    <a:pt x="0" y="0"/>
                  </a:moveTo>
                  <a:lnTo>
                    <a:pt x="4632960" y="0"/>
                  </a:lnTo>
                  <a:lnTo>
                    <a:pt x="46329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425" b="-47425"/>
              </a:stretch>
            </a:blipFill>
          </p:spPr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46329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Gözetim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3606272" y="7187184"/>
            <a:ext cx="3474720" cy="1371600"/>
            <a:chOff x="0" y="0"/>
            <a:chExt cx="4632960" cy="1828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4632960" cy="1828800"/>
            </a:xfrm>
            <a:custGeom>
              <a:avLst/>
              <a:gdLst/>
              <a:ahLst/>
              <a:cxnLst/>
              <a:rect l="l" t="t" r="r" b="b"/>
              <a:pathLst>
                <a:path w="4632960" h="1828800">
                  <a:moveTo>
                    <a:pt x="0" y="0"/>
                  </a:moveTo>
                  <a:lnTo>
                    <a:pt x="4632960" y="0"/>
                  </a:lnTo>
                  <a:lnTo>
                    <a:pt x="463296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46" r="-646"/>
              </a:stretch>
            </a:blipFill>
          </p:spPr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4632960" cy="18669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Yüz tanıma ve gözetim sistemleri etik kaygı doğurur.</a:t>
              </a: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0" y="9793224"/>
            <a:ext cx="18288000" cy="493776"/>
            <a:chOff x="0" y="0"/>
            <a:chExt cx="24384000" cy="658368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4384000" cy="658368"/>
            </a:xfrm>
            <a:custGeom>
              <a:avLst/>
              <a:gdLst/>
              <a:ahLst/>
              <a:cxnLst/>
              <a:rect l="l" t="t" r="r" b="b"/>
              <a:pathLst>
                <a:path w="24384000" h="658368">
                  <a:moveTo>
                    <a:pt x="0" y="0"/>
                  </a:moveTo>
                  <a:lnTo>
                    <a:pt x="24384000" y="0"/>
                  </a:lnTo>
                  <a:lnTo>
                    <a:pt x="24384000" y="658368"/>
                  </a:lnTo>
                  <a:lnTo>
                    <a:pt x="0" y="658368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sp>
        <p:nvSpPr>
          <p:cNvPr id="86" name="Freeform 86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7" name="TextBox 87"/>
          <p:cNvSpPr txBox="1"/>
          <p:nvPr/>
        </p:nvSpPr>
        <p:spPr>
          <a:xfrm>
            <a:off x="1890007" y="9564666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89" name="Slayt Numarası Yer Tutucusu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0" y="-914400"/>
            <a:ext cx="10972800" cy="11887200"/>
            <a:chOff x="0" y="0"/>
            <a:chExt cx="14630400" cy="1584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30400" cy="15849600"/>
            </a:xfrm>
            <a:custGeom>
              <a:avLst/>
              <a:gdLst/>
              <a:ahLst/>
              <a:cxnLst/>
              <a:rect l="l" t="t" r="r" b="b"/>
              <a:pathLst>
                <a:path w="14630400" h="15849600">
                  <a:moveTo>
                    <a:pt x="0" y="0"/>
                  </a:moveTo>
                  <a:lnTo>
                    <a:pt x="14630400" y="0"/>
                  </a:lnTo>
                  <a:lnTo>
                    <a:pt x="14630400" y="15849600"/>
                  </a:lnTo>
                  <a:lnTo>
                    <a:pt x="0" y="15849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88995" r="-88995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762125"/>
              <a:ext cx="14630400" cy="176117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00800"/>
                </a:lnSpc>
              </a:pPr>
              <a:r>
                <a:rPr lang="en-US" sz="84000">
                  <a:solidFill>
                    <a:srgbClr val="7C3AE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0160" y="1640967"/>
            <a:ext cx="15544800" cy="1005840"/>
            <a:chOff x="0" y="0"/>
            <a:chExt cx="20726400" cy="1341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26400" cy="1341120"/>
            </a:xfrm>
            <a:custGeom>
              <a:avLst/>
              <a:gdLst/>
              <a:ahLst/>
              <a:cxnLst/>
              <a:rect l="l" t="t" r="r" b="b"/>
              <a:pathLst>
                <a:path w="20726400" h="1341120">
                  <a:moveTo>
                    <a:pt x="0" y="0"/>
                  </a:moveTo>
                  <a:lnTo>
                    <a:pt x="20726400" y="0"/>
                  </a:lnTo>
                  <a:lnTo>
                    <a:pt x="207264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51132" b="-251132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0726400" cy="13982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i="1">
                  <a:solidFill>
                    <a:srgbClr val="A78BFA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Düşünün bir an...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0160" y="3246882"/>
            <a:ext cx="100584" cy="950976"/>
            <a:chOff x="0" y="0"/>
            <a:chExt cx="134112" cy="12679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112" cy="1267968"/>
            </a:xfrm>
            <a:custGeom>
              <a:avLst/>
              <a:gdLst/>
              <a:ahLst/>
              <a:cxnLst/>
              <a:rect l="l" t="t" r="r" b="b"/>
              <a:pathLst>
                <a:path w="134112" h="1267968">
                  <a:moveTo>
                    <a:pt x="0" y="0"/>
                  </a:moveTo>
                  <a:lnTo>
                    <a:pt x="134112" y="0"/>
                  </a:lnTo>
                  <a:lnTo>
                    <a:pt x="134112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06B6D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45920" y="3246882"/>
            <a:ext cx="15544800" cy="950976"/>
            <a:chOff x="0" y="0"/>
            <a:chExt cx="20726400" cy="12679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26400" cy="1267968"/>
            </a:xfrm>
            <a:custGeom>
              <a:avLst/>
              <a:gdLst/>
              <a:ahLst/>
              <a:cxnLst/>
              <a:rect l="l" t="t" r="r" b="b"/>
              <a:pathLst>
                <a:path w="20726400" h="1267968">
                  <a:moveTo>
                    <a:pt x="0" y="0"/>
                  </a:moveTo>
                  <a:lnTo>
                    <a:pt x="20726400" y="0"/>
                  </a:lnTo>
                  <a:lnTo>
                    <a:pt x="20726400" y="1267968"/>
                  </a:lnTo>
                  <a:lnTo>
                    <a:pt x="0" y="12679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505" b="-268505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0726400" cy="13441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ChatGPT'ye bir şey sordunuz mu hiç?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80160" y="4801362"/>
            <a:ext cx="100584" cy="950976"/>
            <a:chOff x="0" y="0"/>
            <a:chExt cx="134112" cy="12679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4112" cy="1267968"/>
            </a:xfrm>
            <a:custGeom>
              <a:avLst/>
              <a:gdLst/>
              <a:ahLst/>
              <a:cxnLst/>
              <a:rect l="l" t="t" r="r" b="b"/>
              <a:pathLst>
                <a:path w="134112" h="1267968">
                  <a:moveTo>
                    <a:pt x="0" y="0"/>
                  </a:moveTo>
                  <a:lnTo>
                    <a:pt x="134112" y="0"/>
                  </a:lnTo>
                  <a:lnTo>
                    <a:pt x="134112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A78BFA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645920" y="4801362"/>
            <a:ext cx="15544800" cy="950976"/>
            <a:chOff x="0" y="0"/>
            <a:chExt cx="20726400" cy="12679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726400" cy="1267968"/>
            </a:xfrm>
            <a:custGeom>
              <a:avLst/>
              <a:gdLst/>
              <a:ahLst/>
              <a:cxnLst/>
              <a:rect l="l" t="t" r="r" b="b"/>
              <a:pathLst>
                <a:path w="20726400" h="1267968">
                  <a:moveTo>
                    <a:pt x="0" y="0"/>
                  </a:moveTo>
                  <a:lnTo>
                    <a:pt x="20726400" y="0"/>
                  </a:lnTo>
                  <a:lnTo>
                    <a:pt x="20726400" y="1267968"/>
                  </a:lnTo>
                  <a:lnTo>
                    <a:pt x="0" y="12679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505" b="-268505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20726400" cy="13441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YZ'nin söylediklerini doğruladınız mı?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80160" y="6355842"/>
            <a:ext cx="100584" cy="950976"/>
            <a:chOff x="0" y="0"/>
            <a:chExt cx="134112" cy="12679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4112" cy="1267968"/>
            </a:xfrm>
            <a:custGeom>
              <a:avLst/>
              <a:gdLst/>
              <a:ahLst/>
              <a:cxnLst/>
              <a:rect l="l" t="t" r="r" b="b"/>
              <a:pathLst>
                <a:path w="134112" h="1267968">
                  <a:moveTo>
                    <a:pt x="0" y="0"/>
                  </a:moveTo>
                  <a:lnTo>
                    <a:pt x="134112" y="0"/>
                  </a:lnTo>
                  <a:lnTo>
                    <a:pt x="134112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F59E0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45920" y="6355842"/>
            <a:ext cx="15544800" cy="950976"/>
            <a:chOff x="0" y="0"/>
            <a:chExt cx="20726400" cy="12679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726400" cy="1267968"/>
            </a:xfrm>
            <a:custGeom>
              <a:avLst/>
              <a:gdLst/>
              <a:ahLst/>
              <a:cxnLst/>
              <a:rect l="l" t="t" r="r" b="b"/>
              <a:pathLst>
                <a:path w="20726400" h="1267968">
                  <a:moveTo>
                    <a:pt x="0" y="0"/>
                  </a:moveTo>
                  <a:lnTo>
                    <a:pt x="20726400" y="0"/>
                  </a:lnTo>
                  <a:lnTo>
                    <a:pt x="20726400" y="1267968"/>
                  </a:lnTo>
                  <a:lnTo>
                    <a:pt x="0" y="12679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505" b="-268505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20726400" cy="13441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Bir YZ çıktısının yanlış olduğunu fark ettiniz mi?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80160" y="8631936"/>
            <a:ext cx="16093440" cy="109728"/>
            <a:chOff x="0" y="0"/>
            <a:chExt cx="21457920" cy="14630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457920" cy="146304"/>
            </a:xfrm>
            <a:custGeom>
              <a:avLst/>
              <a:gdLst/>
              <a:ahLst/>
              <a:cxnLst/>
              <a:rect l="l" t="t" r="r" b="b"/>
              <a:pathLst>
                <a:path w="21457920" h="146304">
                  <a:moveTo>
                    <a:pt x="0" y="0"/>
                  </a:moveTo>
                  <a:lnTo>
                    <a:pt x="21457920" y="0"/>
                  </a:lnTo>
                  <a:lnTo>
                    <a:pt x="21457920" y="146304"/>
                  </a:lnTo>
                  <a:lnTo>
                    <a:pt x="0" y="146304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280160" y="8924544"/>
            <a:ext cx="16093440" cy="768096"/>
            <a:chOff x="0" y="0"/>
            <a:chExt cx="21457920" cy="102412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457920" cy="1024128"/>
            </a:xfrm>
            <a:custGeom>
              <a:avLst/>
              <a:gdLst/>
              <a:ahLst/>
              <a:cxnLst/>
              <a:rect l="l" t="t" r="r" b="b"/>
              <a:pathLst>
                <a:path w="21457920" h="1024128">
                  <a:moveTo>
                    <a:pt x="0" y="0"/>
                  </a:moveTo>
                  <a:lnTo>
                    <a:pt x="21457920" y="0"/>
                  </a:lnTo>
                  <a:lnTo>
                    <a:pt x="214579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58257" b="-358257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21457920" cy="10812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Bu sorular, YZ okuryazarlığının tam kalbinde yer alıyor.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900893" y="9610208"/>
            <a:ext cx="34184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46304"/>
            <a:chOff x="0" y="0"/>
            <a:chExt cx="24384000" cy="1950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95072"/>
            </a:xfrm>
            <a:custGeom>
              <a:avLst/>
              <a:gdLst/>
              <a:ahLst/>
              <a:cxnLst/>
              <a:rect l="l" t="t" r="r" b="b"/>
              <a:pathLst>
                <a:path w="24384000" h="195072">
                  <a:moveTo>
                    <a:pt x="0" y="0"/>
                  </a:moveTo>
                  <a:lnTo>
                    <a:pt x="24384000" y="0"/>
                  </a:lnTo>
                  <a:lnTo>
                    <a:pt x="24384000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1371600"/>
            <a:ext cx="15544800" cy="2377440"/>
            <a:chOff x="0" y="0"/>
            <a:chExt cx="20726400" cy="3169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726400" cy="3169920"/>
            </a:xfrm>
            <a:custGeom>
              <a:avLst/>
              <a:gdLst/>
              <a:ahLst/>
              <a:cxnLst/>
              <a:rect l="l" t="t" r="r" b="b"/>
              <a:pathLst>
                <a:path w="20726400" h="3169920">
                  <a:moveTo>
                    <a:pt x="0" y="0"/>
                  </a:moveTo>
                  <a:lnTo>
                    <a:pt x="20726400" y="0"/>
                  </a:lnTo>
                  <a:lnTo>
                    <a:pt x="20726400" y="3169920"/>
                  </a:lnTo>
                  <a:lnTo>
                    <a:pt x="0" y="3169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7402" b="-77402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20726400" cy="33032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159"/>
                </a:lnSpc>
              </a:pPr>
              <a:r>
                <a:rPr lang="en-US" sz="68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Okuryazarlığında Bilinmesi Gerekenler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" y="4114800"/>
            <a:ext cx="16642080" cy="1609344"/>
            <a:chOff x="0" y="0"/>
            <a:chExt cx="22189440" cy="21457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89439" cy="2145792"/>
            </a:xfrm>
            <a:custGeom>
              <a:avLst/>
              <a:gdLst/>
              <a:ahLst/>
              <a:cxnLst/>
              <a:rect l="l" t="t" r="r" b="b"/>
              <a:pathLst>
                <a:path w="22189439" h="2145792">
                  <a:moveTo>
                    <a:pt x="0" y="0"/>
                  </a:moveTo>
                  <a:lnTo>
                    <a:pt x="22189439" y="0"/>
                  </a:lnTo>
                  <a:lnTo>
                    <a:pt x="22189439" y="2145792"/>
                  </a:lnTo>
                  <a:lnTo>
                    <a:pt x="0" y="2145792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14400" y="4114800"/>
            <a:ext cx="100584" cy="1609344"/>
            <a:chOff x="0" y="0"/>
            <a:chExt cx="134112" cy="21457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4112" cy="2145792"/>
            </a:xfrm>
            <a:custGeom>
              <a:avLst/>
              <a:gdLst/>
              <a:ahLst/>
              <a:cxnLst/>
              <a:rect l="l" t="t" r="r" b="b"/>
              <a:pathLst>
                <a:path w="134112" h="2145792">
                  <a:moveTo>
                    <a:pt x="0" y="0"/>
                  </a:moveTo>
                  <a:lnTo>
                    <a:pt x="134112" y="0"/>
                  </a:lnTo>
                  <a:lnTo>
                    <a:pt x="134112" y="2145792"/>
                  </a:lnTo>
                  <a:lnTo>
                    <a:pt x="0" y="2145792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43584" y="4462272"/>
            <a:ext cx="768096" cy="768096"/>
            <a:chOff x="0" y="0"/>
            <a:chExt cx="1024128" cy="1024128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1024128" cy="1024128"/>
            </a:xfrm>
            <a:custGeom>
              <a:avLst/>
              <a:gdLst/>
              <a:ahLst/>
              <a:cxnLst/>
              <a:rect l="l" t="t" r="r" b="b"/>
              <a:pathLst>
                <a:path w="1024128" h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286000" y="4261104"/>
            <a:ext cx="14264640" cy="694944"/>
            <a:chOff x="0" y="0"/>
            <a:chExt cx="19019520" cy="9265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019520" cy="926592"/>
            </a:xfrm>
            <a:custGeom>
              <a:avLst/>
              <a:gdLst/>
              <a:ahLst/>
              <a:cxnLst/>
              <a:rect l="l" t="t" r="r" b="b"/>
              <a:pathLst>
                <a:path w="19019520" h="926592">
                  <a:moveTo>
                    <a:pt x="0" y="0"/>
                  </a:moveTo>
                  <a:lnTo>
                    <a:pt x="19019520" y="0"/>
                  </a:lnTo>
                  <a:lnTo>
                    <a:pt x="190195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9956" b="-349956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90195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"YZ okuryazarlığı = kod yazmayı bilmek"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86000" y="4992624"/>
            <a:ext cx="14264640" cy="548640"/>
            <a:chOff x="0" y="0"/>
            <a:chExt cx="19019520" cy="731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019520" cy="731520"/>
            </a:xfrm>
            <a:custGeom>
              <a:avLst/>
              <a:gdLst/>
              <a:ahLst/>
              <a:cxnLst/>
              <a:rect l="l" t="t" r="r" b="b"/>
              <a:pathLst>
                <a:path w="19019520" h="731520">
                  <a:moveTo>
                    <a:pt x="0" y="0"/>
                  </a:moveTo>
                  <a:lnTo>
                    <a:pt x="19019520" y="0"/>
                  </a:lnTo>
                  <a:lnTo>
                    <a:pt x="190195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56611" b="-456611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901952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Python öğrenmeden de YZ okuryazarı olunabilir.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14400" y="6035040"/>
            <a:ext cx="16642080" cy="1609344"/>
            <a:chOff x="0" y="0"/>
            <a:chExt cx="22189440" cy="21457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189439" cy="2145792"/>
            </a:xfrm>
            <a:custGeom>
              <a:avLst/>
              <a:gdLst/>
              <a:ahLst/>
              <a:cxnLst/>
              <a:rect l="l" t="t" r="r" b="b"/>
              <a:pathLst>
                <a:path w="22189439" h="2145792">
                  <a:moveTo>
                    <a:pt x="0" y="0"/>
                  </a:moveTo>
                  <a:lnTo>
                    <a:pt x="22189439" y="0"/>
                  </a:lnTo>
                  <a:lnTo>
                    <a:pt x="22189439" y="2145792"/>
                  </a:lnTo>
                  <a:lnTo>
                    <a:pt x="0" y="2145792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43584" y="6382512"/>
            <a:ext cx="768096" cy="768096"/>
            <a:chOff x="0" y="0"/>
            <a:chExt cx="1024128" cy="1024128"/>
          </a:xfrm>
        </p:grpSpPr>
        <p:sp>
          <p:nvSpPr>
            <p:cNvPr id="22" name="Freeform 22" descr="preencoded.png"/>
            <p:cNvSpPr/>
            <p:nvPr/>
          </p:nvSpPr>
          <p:spPr>
            <a:xfrm>
              <a:off x="0" y="0"/>
              <a:ext cx="1024128" cy="1024128"/>
            </a:xfrm>
            <a:custGeom>
              <a:avLst/>
              <a:gdLst/>
              <a:ahLst/>
              <a:cxnLst/>
              <a:rect l="l" t="t" r="r" b="b"/>
              <a:pathLst>
                <a:path w="1024128" h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2286000" y="6181344"/>
            <a:ext cx="14264640" cy="694944"/>
            <a:chOff x="0" y="0"/>
            <a:chExt cx="19019520" cy="9265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019520" cy="926592"/>
            </a:xfrm>
            <a:custGeom>
              <a:avLst/>
              <a:gdLst/>
              <a:ahLst/>
              <a:cxnLst/>
              <a:rect l="l" t="t" r="r" b="b"/>
              <a:pathLst>
                <a:path w="19019520" h="926592">
                  <a:moveTo>
                    <a:pt x="0" y="0"/>
                  </a:moveTo>
                  <a:lnTo>
                    <a:pt x="19019520" y="0"/>
                  </a:lnTo>
                  <a:lnTo>
                    <a:pt x="190195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9956" b="-349956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90195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"YZ okuryazarlığı = her aracı kullanmak"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286000" y="6912864"/>
            <a:ext cx="14264640" cy="548640"/>
            <a:chOff x="0" y="0"/>
            <a:chExt cx="19019520" cy="7315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019520" cy="731520"/>
            </a:xfrm>
            <a:custGeom>
              <a:avLst/>
              <a:gdLst/>
              <a:ahLst/>
              <a:cxnLst/>
              <a:rect l="l" t="t" r="r" b="b"/>
              <a:pathLst>
                <a:path w="19019520" h="731520">
                  <a:moveTo>
                    <a:pt x="0" y="0"/>
                  </a:moveTo>
                  <a:lnTo>
                    <a:pt x="19019520" y="0"/>
                  </a:lnTo>
                  <a:lnTo>
                    <a:pt x="190195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56611" b="-456611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901952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Araç kullanımı okuryazarlık değil; yüzey düzeyidir.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14400" y="7955280"/>
            <a:ext cx="16642080" cy="1609344"/>
            <a:chOff x="0" y="0"/>
            <a:chExt cx="22189440" cy="21457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189439" cy="2145792"/>
            </a:xfrm>
            <a:custGeom>
              <a:avLst/>
              <a:gdLst/>
              <a:ahLst/>
              <a:cxnLst/>
              <a:rect l="l" t="t" r="r" b="b"/>
              <a:pathLst>
                <a:path w="22189439" h="2145792">
                  <a:moveTo>
                    <a:pt x="0" y="0"/>
                  </a:moveTo>
                  <a:lnTo>
                    <a:pt x="22189439" y="0"/>
                  </a:lnTo>
                  <a:lnTo>
                    <a:pt x="22189439" y="2145792"/>
                  </a:lnTo>
                  <a:lnTo>
                    <a:pt x="0" y="2145792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914400" y="7955280"/>
            <a:ext cx="100584" cy="1609344"/>
            <a:chOff x="0" y="0"/>
            <a:chExt cx="134112" cy="214579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4112" cy="2145792"/>
            </a:xfrm>
            <a:custGeom>
              <a:avLst/>
              <a:gdLst/>
              <a:ahLst/>
              <a:cxnLst/>
              <a:rect l="l" t="t" r="r" b="b"/>
              <a:pathLst>
                <a:path w="134112" h="2145792">
                  <a:moveTo>
                    <a:pt x="0" y="0"/>
                  </a:moveTo>
                  <a:lnTo>
                    <a:pt x="134112" y="0"/>
                  </a:lnTo>
                  <a:lnTo>
                    <a:pt x="134112" y="2145792"/>
                  </a:lnTo>
                  <a:lnTo>
                    <a:pt x="0" y="2145792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243584" y="8302752"/>
            <a:ext cx="768096" cy="768096"/>
            <a:chOff x="0" y="0"/>
            <a:chExt cx="1024128" cy="1024128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1024128" cy="1024128"/>
            </a:xfrm>
            <a:custGeom>
              <a:avLst/>
              <a:gdLst/>
              <a:ahLst/>
              <a:cxnLst/>
              <a:rect l="l" t="t" r="r" b="b"/>
              <a:pathLst>
                <a:path w="1024128" h="1024128">
                  <a:moveTo>
                    <a:pt x="0" y="0"/>
                  </a:moveTo>
                  <a:lnTo>
                    <a:pt x="1024128" y="0"/>
                  </a:lnTo>
                  <a:lnTo>
                    <a:pt x="1024128" y="1024128"/>
                  </a:lnTo>
                  <a:lnTo>
                    <a:pt x="0" y="1024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35" name="Group 35"/>
          <p:cNvGrpSpPr/>
          <p:nvPr/>
        </p:nvGrpSpPr>
        <p:grpSpPr>
          <a:xfrm>
            <a:off x="2286000" y="8101584"/>
            <a:ext cx="14264640" cy="694944"/>
            <a:chOff x="0" y="0"/>
            <a:chExt cx="19019520" cy="92659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019520" cy="926592"/>
            </a:xfrm>
            <a:custGeom>
              <a:avLst/>
              <a:gdLst/>
              <a:ahLst/>
              <a:cxnLst/>
              <a:rect l="l" t="t" r="r" b="b"/>
              <a:pathLst>
                <a:path w="19019520" h="926592">
                  <a:moveTo>
                    <a:pt x="0" y="0"/>
                  </a:moveTo>
                  <a:lnTo>
                    <a:pt x="19019520" y="0"/>
                  </a:lnTo>
                  <a:lnTo>
                    <a:pt x="190195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349956" b="-349956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1901952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"YZ okuryazarlığı = YZ'ye güvenmek"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286000" y="8833104"/>
            <a:ext cx="14264640" cy="548640"/>
            <a:chOff x="0" y="0"/>
            <a:chExt cx="19019520" cy="7315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019520" cy="731520"/>
            </a:xfrm>
            <a:custGeom>
              <a:avLst/>
              <a:gdLst/>
              <a:ahLst/>
              <a:cxnLst/>
              <a:rect l="l" t="t" r="r" b="b"/>
              <a:pathLst>
                <a:path w="19019520" h="731520">
                  <a:moveTo>
                    <a:pt x="0" y="0"/>
                  </a:moveTo>
                  <a:lnTo>
                    <a:pt x="19019520" y="0"/>
                  </a:lnTo>
                  <a:lnTo>
                    <a:pt x="190195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56611" b="-456611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1901952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Gerçek okuryazarlık sorgulamayı ve doğrulamayı içerir.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14400" y="6035040"/>
            <a:ext cx="100584" cy="1609344"/>
            <a:chOff x="0" y="0"/>
            <a:chExt cx="134112" cy="214579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34112" cy="2145792"/>
            </a:xfrm>
            <a:custGeom>
              <a:avLst/>
              <a:gdLst/>
              <a:ahLst/>
              <a:cxnLst/>
              <a:rect l="l" t="t" r="r" b="b"/>
              <a:pathLst>
                <a:path w="134112" h="2145792">
                  <a:moveTo>
                    <a:pt x="0" y="0"/>
                  </a:moveTo>
                  <a:lnTo>
                    <a:pt x="134112" y="0"/>
                  </a:lnTo>
                  <a:lnTo>
                    <a:pt x="134112" y="2145792"/>
                  </a:lnTo>
                  <a:lnTo>
                    <a:pt x="0" y="2145792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890007" y="9615904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46" name="Slayt Numarası Yer Tutucusu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09760" y="0"/>
            <a:ext cx="8778240" cy="10287000"/>
            <a:chOff x="0" y="0"/>
            <a:chExt cx="1170432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3716000"/>
            </a:xfrm>
            <a:custGeom>
              <a:avLst/>
              <a:gdLst/>
              <a:ahLst/>
              <a:cxnLst/>
              <a:rect l="l" t="t" r="r" b="b"/>
              <a:pathLst>
                <a:path w="11704320" h="13716000">
                  <a:moveTo>
                    <a:pt x="0" y="0"/>
                  </a:moveTo>
                  <a:lnTo>
                    <a:pt x="11704320" y="0"/>
                  </a:lnTo>
                  <a:lnTo>
                    <a:pt x="1170432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1426464"/>
            <a:ext cx="8229600" cy="2377440"/>
            <a:chOff x="0" y="0"/>
            <a:chExt cx="10972800" cy="3169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72800" cy="3169920"/>
            </a:xfrm>
            <a:custGeom>
              <a:avLst/>
              <a:gdLst/>
              <a:ahLst/>
              <a:cxnLst/>
              <a:rect l="l" t="t" r="r" b="b"/>
              <a:pathLst>
                <a:path w="10972800" h="3169920">
                  <a:moveTo>
                    <a:pt x="0" y="0"/>
                  </a:moveTo>
                  <a:lnTo>
                    <a:pt x="10972800" y="0"/>
                  </a:lnTo>
                  <a:lnTo>
                    <a:pt x="10972800" y="3169920"/>
                  </a:lnTo>
                  <a:lnTo>
                    <a:pt x="0" y="3169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7448" b="-17448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10972800" cy="3284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19"/>
                </a:lnSpc>
              </a:pPr>
              <a:r>
                <a:rPr lang="en-US" sz="55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Bilinci</a:t>
              </a:r>
            </a:p>
            <a:p>
              <a:pPr algn="l">
                <a:lnSpc>
                  <a:spcPts val="6719"/>
                </a:lnSpc>
              </a:pPr>
              <a:r>
                <a:rPr lang="en-US" sz="55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Gerçekte Nedir?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" y="3986784"/>
            <a:ext cx="7498080" cy="100584"/>
            <a:chOff x="0" y="0"/>
            <a:chExt cx="9997440" cy="1341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97440" cy="134112"/>
            </a:xfrm>
            <a:custGeom>
              <a:avLst/>
              <a:gdLst/>
              <a:ahLst/>
              <a:cxnLst/>
              <a:rect l="l" t="t" r="r" b="b"/>
              <a:pathLst>
                <a:path w="9997440" h="134112">
                  <a:moveTo>
                    <a:pt x="0" y="0"/>
                  </a:moveTo>
                  <a:lnTo>
                    <a:pt x="9997440" y="0"/>
                  </a:lnTo>
                  <a:lnTo>
                    <a:pt x="9997440" y="134112"/>
                  </a:lnTo>
                  <a:lnTo>
                    <a:pt x="0" y="134112"/>
                  </a:lnTo>
                  <a:close/>
                </a:path>
              </a:pathLst>
            </a:custGeom>
            <a:solidFill>
              <a:srgbClr val="06B6D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14400" y="4297680"/>
            <a:ext cx="8229600" cy="4389120"/>
            <a:chOff x="0" y="0"/>
            <a:chExt cx="10972800" cy="58521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72800" cy="5852160"/>
            </a:xfrm>
            <a:custGeom>
              <a:avLst/>
              <a:gdLst/>
              <a:ahLst/>
              <a:cxnLst/>
              <a:rect l="l" t="t" r="r" b="b"/>
              <a:pathLst>
                <a:path w="10972800" h="5852160">
                  <a:moveTo>
                    <a:pt x="0" y="0"/>
                  </a:moveTo>
                  <a:lnTo>
                    <a:pt x="10972800" y="0"/>
                  </a:lnTo>
                  <a:lnTo>
                    <a:pt x="10972800" y="5852160"/>
                  </a:lnTo>
                  <a:lnTo>
                    <a:pt x="0" y="5852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8428" r="-18428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0972800" cy="59093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yetkinliği; yapay zeka sistemlerinin nasıl çalıştığını kavramak, bu sistemleri eleştirel bir bakışla değerlendirmek ve toplumsal etkilerini anlayarak bilinçli kararlar verebilmek için gereken bilgi, beceri ve tutumların bütünüdür.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66960" y="457200"/>
            <a:ext cx="8046720" cy="768096"/>
            <a:chOff x="0" y="0"/>
            <a:chExt cx="10728960" cy="10241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28960" cy="1024128"/>
            </a:xfrm>
            <a:custGeom>
              <a:avLst/>
              <a:gdLst/>
              <a:ahLst/>
              <a:cxnLst/>
              <a:rect l="l" t="t" r="r" b="b"/>
              <a:pathLst>
                <a:path w="10728960" h="1024128">
                  <a:moveTo>
                    <a:pt x="0" y="0"/>
                  </a:moveTo>
                  <a:lnTo>
                    <a:pt x="10728960" y="0"/>
                  </a:lnTo>
                  <a:lnTo>
                    <a:pt x="1072896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4128" b="-154128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072896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94A3B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 Temel Boyut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75520" y="1554480"/>
            <a:ext cx="7955280" cy="1755648"/>
            <a:chOff x="0" y="0"/>
            <a:chExt cx="10607040" cy="23408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07040" cy="2340864"/>
            </a:xfrm>
            <a:custGeom>
              <a:avLst/>
              <a:gdLst/>
              <a:ahLst/>
              <a:cxnLst/>
              <a:rect l="l" t="t" r="r" b="b"/>
              <a:pathLst>
                <a:path w="10607040" h="2340864">
                  <a:moveTo>
                    <a:pt x="0" y="0"/>
                  </a:moveTo>
                  <a:lnTo>
                    <a:pt x="10607040" y="0"/>
                  </a:lnTo>
                  <a:lnTo>
                    <a:pt x="10607040" y="2340864"/>
                  </a:lnTo>
                  <a:lnTo>
                    <a:pt x="0" y="2340864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875520" y="1554480"/>
            <a:ext cx="100584" cy="1755648"/>
            <a:chOff x="0" y="0"/>
            <a:chExt cx="134112" cy="23408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4112" cy="2340864"/>
            </a:xfrm>
            <a:custGeom>
              <a:avLst/>
              <a:gdLst/>
              <a:ahLst/>
              <a:cxnLst/>
              <a:rect l="l" t="t" r="r" b="b"/>
              <a:pathLst>
                <a:path w="134112" h="2340864">
                  <a:moveTo>
                    <a:pt x="0" y="0"/>
                  </a:moveTo>
                  <a:lnTo>
                    <a:pt x="134112" y="0"/>
                  </a:lnTo>
                  <a:lnTo>
                    <a:pt x="134112" y="2340864"/>
                  </a:lnTo>
                  <a:lnTo>
                    <a:pt x="0" y="2340864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241280" y="1956816"/>
            <a:ext cx="877824" cy="877824"/>
            <a:chOff x="0" y="0"/>
            <a:chExt cx="1170432" cy="11704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70432" cy="1170432"/>
            </a:xfrm>
            <a:custGeom>
              <a:avLst/>
              <a:gdLst/>
              <a:ahLst/>
              <a:cxnLst/>
              <a:rect l="l" t="t" r="r" b="b"/>
              <a:pathLst>
                <a:path w="1170432" h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241280" y="1956816"/>
            <a:ext cx="877824" cy="877824"/>
            <a:chOff x="0" y="0"/>
            <a:chExt cx="1170432" cy="117043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70432" cy="1170432"/>
            </a:xfrm>
            <a:custGeom>
              <a:avLst/>
              <a:gdLst/>
              <a:ahLst/>
              <a:cxnLst/>
              <a:rect l="l" t="t" r="r" b="b"/>
              <a:pathLst>
                <a:path w="1170432" h="1170432">
                  <a:moveTo>
                    <a:pt x="0" y="0"/>
                  </a:moveTo>
                  <a:lnTo>
                    <a:pt x="1170432" y="0"/>
                  </a:lnTo>
                  <a:lnTo>
                    <a:pt x="1170432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170432" cy="12275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430000" y="1737360"/>
            <a:ext cx="6217920" cy="694944"/>
            <a:chOff x="0" y="0"/>
            <a:chExt cx="8290560" cy="92659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290560" cy="926592"/>
            </a:xfrm>
            <a:custGeom>
              <a:avLst/>
              <a:gdLst/>
              <a:ahLst/>
              <a:cxnLst/>
              <a:rect l="l" t="t" r="r" b="b"/>
              <a:pathLst>
                <a:path w="8290560" h="926592">
                  <a:moveTo>
                    <a:pt x="0" y="0"/>
                  </a:moveTo>
                  <a:lnTo>
                    <a:pt x="8290560" y="0"/>
                  </a:lnTo>
                  <a:lnTo>
                    <a:pt x="82905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4339" b="-124339"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829056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Kavramsal Anlama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430000" y="2487168"/>
            <a:ext cx="6217920" cy="585216"/>
            <a:chOff x="0" y="0"/>
            <a:chExt cx="8290560" cy="78028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290560" cy="780288"/>
            </a:xfrm>
            <a:custGeom>
              <a:avLst/>
              <a:gdLst/>
              <a:ahLst/>
              <a:cxnLst/>
              <a:rect l="l" t="t" r="r" b="b"/>
              <a:pathLst>
                <a:path w="8290560" h="780288">
                  <a:moveTo>
                    <a:pt x="0" y="0"/>
                  </a:moveTo>
                  <a:lnTo>
                    <a:pt x="8290560" y="0"/>
                  </a:lnTo>
                  <a:lnTo>
                    <a:pt x="829056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028" b="-157028"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8290560" cy="82791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YZ'nin mantığını bilmek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875520" y="3657600"/>
            <a:ext cx="7955280" cy="1755648"/>
            <a:chOff x="0" y="0"/>
            <a:chExt cx="10607040" cy="234086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607040" cy="2340864"/>
            </a:xfrm>
            <a:custGeom>
              <a:avLst/>
              <a:gdLst/>
              <a:ahLst/>
              <a:cxnLst/>
              <a:rect l="l" t="t" r="r" b="b"/>
              <a:pathLst>
                <a:path w="10607040" h="2340864">
                  <a:moveTo>
                    <a:pt x="0" y="0"/>
                  </a:moveTo>
                  <a:lnTo>
                    <a:pt x="10607040" y="0"/>
                  </a:lnTo>
                  <a:lnTo>
                    <a:pt x="10607040" y="2340864"/>
                  </a:lnTo>
                  <a:lnTo>
                    <a:pt x="0" y="2340864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9875520" y="3657600"/>
            <a:ext cx="100584" cy="1755648"/>
            <a:chOff x="0" y="0"/>
            <a:chExt cx="134112" cy="234086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4112" cy="2340864"/>
            </a:xfrm>
            <a:custGeom>
              <a:avLst/>
              <a:gdLst/>
              <a:ahLst/>
              <a:cxnLst/>
              <a:rect l="l" t="t" r="r" b="b"/>
              <a:pathLst>
                <a:path w="134112" h="2340864">
                  <a:moveTo>
                    <a:pt x="0" y="0"/>
                  </a:moveTo>
                  <a:lnTo>
                    <a:pt x="134112" y="0"/>
                  </a:lnTo>
                  <a:lnTo>
                    <a:pt x="134112" y="2340864"/>
                  </a:lnTo>
                  <a:lnTo>
                    <a:pt x="0" y="2340864"/>
                  </a:lnTo>
                  <a:close/>
                </a:path>
              </a:pathLst>
            </a:custGeom>
            <a:solidFill>
              <a:srgbClr val="06B6D4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0241280" y="4059936"/>
            <a:ext cx="877824" cy="877824"/>
            <a:chOff x="0" y="0"/>
            <a:chExt cx="1170432" cy="117043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70432" cy="1170432"/>
            </a:xfrm>
            <a:custGeom>
              <a:avLst/>
              <a:gdLst/>
              <a:ahLst/>
              <a:cxnLst/>
              <a:rect l="l" t="t" r="r" b="b"/>
              <a:pathLst>
                <a:path w="1170432" h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06B6D4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0241280" y="4059936"/>
            <a:ext cx="877824" cy="877824"/>
            <a:chOff x="0" y="0"/>
            <a:chExt cx="1170432" cy="11704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70432" cy="1170432"/>
            </a:xfrm>
            <a:custGeom>
              <a:avLst/>
              <a:gdLst/>
              <a:ahLst/>
              <a:cxnLst/>
              <a:rect l="l" t="t" r="r" b="b"/>
              <a:pathLst>
                <a:path w="1170432" h="1170432">
                  <a:moveTo>
                    <a:pt x="0" y="0"/>
                  </a:moveTo>
                  <a:lnTo>
                    <a:pt x="1170432" y="0"/>
                  </a:lnTo>
                  <a:lnTo>
                    <a:pt x="1170432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1170432" cy="12275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430000" y="3840480"/>
            <a:ext cx="6217920" cy="694944"/>
            <a:chOff x="0" y="0"/>
            <a:chExt cx="8290560" cy="92659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290560" cy="926592"/>
            </a:xfrm>
            <a:custGeom>
              <a:avLst/>
              <a:gdLst/>
              <a:ahLst/>
              <a:cxnLst/>
              <a:rect l="l" t="t" r="r" b="b"/>
              <a:pathLst>
                <a:path w="8290560" h="926592">
                  <a:moveTo>
                    <a:pt x="0" y="0"/>
                  </a:moveTo>
                  <a:lnTo>
                    <a:pt x="8290560" y="0"/>
                  </a:lnTo>
                  <a:lnTo>
                    <a:pt x="82905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4339" b="-124339"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0" y="-57150"/>
              <a:ext cx="829056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Eleştirel Bakış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430000" y="4590288"/>
            <a:ext cx="6217920" cy="585216"/>
            <a:chOff x="0" y="0"/>
            <a:chExt cx="8290560" cy="78028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290560" cy="780288"/>
            </a:xfrm>
            <a:custGeom>
              <a:avLst/>
              <a:gdLst/>
              <a:ahLst/>
              <a:cxnLst/>
              <a:rect l="l" t="t" r="r" b="b"/>
              <a:pathLst>
                <a:path w="8290560" h="780288">
                  <a:moveTo>
                    <a:pt x="0" y="0"/>
                  </a:moveTo>
                  <a:lnTo>
                    <a:pt x="8290560" y="0"/>
                  </a:lnTo>
                  <a:lnTo>
                    <a:pt x="829056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028" b="-157028"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8290560" cy="82791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Sorgulamak &amp; doğrulamak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875520" y="5760720"/>
            <a:ext cx="7955280" cy="1755648"/>
            <a:chOff x="0" y="0"/>
            <a:chExt cx="10607040" cy="2340864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607040" cy="2340864"/>
            </a:xfrm>
            <a:custGeom>
              <a:avLst/>
              <a:gdLst/>
              <a:ahLst/>
              <a:cxnLst/>
              <a:rect l="l" t="t" r="r" b="b"/>
              <a:pathLst>
                <a:path w="10607040" h="2340864">
                  <a:moveTo>
                    <a:pt x="0" y="0"/>
                  </a:moveTo>
                  <a:lnTo>
                    <a:pt x="10607040" y="0"/>
                  </a:lnTo>
                  <a:lnTo>
                    <a:pt x="10607040" y="2340864"/>
                  </a:lnTo>
                  <a:lnTo>
                    <a:pt x="0" y="2340864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875520" y="5760720"/>
            <a:ext cx="100584" cy="1755648"/>
            <a:chOff x="0" y="0"/>
            <a:chExt cx="134112" cy="234086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34112" cy="2340864"/>
            </a:xfrm>
            <a:custGeom>
              <a:avLst/>
              <a:gdLst/>
              <a:ahLst/>
              <a:cxnLst/>
              <a:rect l="l" t="t" r="r" b="b"/>
              <a:pathLst>
                <a:path w="134112" h="2340864">
                  <a:moveTo>
                    <a:pt x="0" y="0"/>
                  </a:moveTo>
                  <a:lnTo>
                    <a:pt x="134112" y="0"/>
                  </a:lnTo>
                  <a:lnTo>
                    <a:pt x="134112" y="2340864"/>
                  </a:lnTo>
                  <a:lnTo>
                    <a:pt x="0" y="2340864"/>
                  </a:lnTo>
                  <a:close/>
                </a:path>
              </a:pathLst>
            </a:custGeom>
            <a:solidFill>
              <a:srgbClr val="F59E0B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0241280" y="6163056"/>
            <a:ext cx="877824" cy="877824"/>
            <a:chOff x="0" y="0"/>
            <a:chExt cx="1170432" cy="117043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170432" cy="1170432"/>
            </a:xfrm>
            <a:custGeom>
              <a:avLst/>
              <a:gdLst/>
              <a:ahLst/>
              <a:cxnLst/>
              <a:rect l="l" t="t" r="r" b="b"/>
              <a:pathLst>
                <a:path w="1170432" h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F59E0B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0241280" y="6163056"/>
            <a:ext cx="877824" cy="877824"/>
            <a:chOff x="0" y="0"/>
            <a:chExt cx="1170432" cy="11704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70432" cy="1170432"/>
            </a:xfrm>
            <a:custGeom>
              <a:avLst/>
              <a:gdLst/>
              <a:ahLst/>
              <a:cxnLst/>
              <a:rect l="l" t="t" r="r" b="b"/>
              <a:pathLst>
                <a:path w="1170432" h="1170432">
                  <a:moveTo>
                    <a:pt x="0" y="0"/>
                  </a:moveTo>
                  <a:lnTo>
                    <a:pt x="1170432" y="0"/>
                  </a:lnTo>
                  <a:lnTo>
                    <a:pt x="1170432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>
              <a:off x="0" y="-57150"/>
              <a:ext cx="1170432" cy="12275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430000" y="5943600"/>
            <a:ext cx="6217920" cy="694944"/>
            <a:chOff x="0" y="0"/>
            <a:chExt cx="8290560" cy="92659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290560" cy="926592"/>
            </a:xfrm>
            <a:custGeom>
              <a:avLst/>
              <a:gdLst/>
              <a:ahLst/>
              <a:cxnLst/>
              <a:rect l="l" t="t" r="r" b="b"/>
              <a:pathLst>
                <a:path w="8290560" h="926592">
                  <a:moveTo>
                    <a:pt x="0" y="0"/>
                  </a:moveTo>
                  <a:lnTo>
                    <a:pt x="8290560" y="0"/>
                  </a:lnTo>
                  <a:lnTo>
                    <a:pt x="82905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4339" b="-124339"/>
              </a:stretch>
            </a:blipFill>
          </p:spPr>
        </p:sp>
        <p:sp>
          <p:nvSpPr>
            <p:cNvPr id="56" name="TextBox 56"/>
            <p:cNvSpPr txBox="1"/>
            <p:nvPr/>
          </p:nvSpPr>
          <p:spPr>
            <a:xfrm>
              <a:off x="0" y="-57150"/>
              <a:ext cx="829056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Etik Farkındalık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430000" y="6693408"/>
            <a:ext cx="6217920" cy="585216"/>
            <a:chOff x="0" y="0"/>
            <a:chExt cx="8290560" cy="78028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290560" cy="780288"/>
            </a:xfrm>
            <a:custGeom>
              <a:avLst/>
              <a:gdLst/>
              <a:ahLst/>
              <a:cxnLst/>
              <a:rect l="l" t="t" r="r" b="b"/>
              <a:pathLst>
                <a:path w="8290560" h="780288">
                  <a:moveTo>
                    <a:pt x="0" y="0"/>
                  </a:moveTo>
                  <a:lnTo>
                    <a:pt x="8290560" y="0"/>
                  </a:lnTo>
                  <a:lnTo>
                    <a:pt x="829056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028" b="-157028"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8290560" cy="82791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Adaleti &amp; gizliliği gözetmek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9875520" y="7863840"/>
            <a:ext cx="7955280" cy="1755648"/>
            <a:chOff x="0" y="0"/>
            <a:chExt cx="10607040" cy="2340864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0607040" cy="2340864"/>
            </a:xfrm>
            <a:custGeom>
              <a:avLst/>
              <a:gdLst/>
              <a:ahLst/>
              <a:cxnLst/>
              <a:rect l="l" t="t" r="r" b="b"/>
              <a:pathLst>
                <a:path w="10607040" h="2340864">
                  <a:moveTo>
                    <a:pt x="0" y="0"/>
                  </a:moveTo>
                  <a:lnTo>
                    <a:pt x="10607040" y="0"/>
                  </a:lnTo>
                  <a:lnTo>
                    <a:pt x="10607040" y="2340864"/>
                  </a:lnTo>
                  <a:lnTo>
                    <a:pt x="0" y="2340864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9875520" y="7863840"/>
            <a:ext cx="100584" cy="1755648"/>
            <a:chOff x="0" y="0"/>
            <a:chExt cx="134112" cy="234086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34112" cy="2340864"/>
            </a:xfrm>
            <a:custGeom>
              <a:avLst/>
              <a:gdLst/>
              <a:ahLst/>
              <a:cxnLst/>
              <a:rect l="l" t="t" r="r" b="b"/>
              <a:pathLst>
                <a:path w="134112" h="2340864">
                  <a:moveTo>
                    <a:pt x="0" y="0"/>
                  </a:moveTo>
                  <a:lnTo>
                    <a:pt x="134112" y="0"/>
                  </a:lnTo>
                  <a:lnTo>
                    <a:pt x="134112" y="2340864"/>
                  </a:lnTo>
                  <a:lnTo>
                    <a:pt x="0" y="2340864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0241280" y="8266176"/>
            <a:ext cx="877824" cy="877824"/>
            <a:chOff x="0" y="0"/>
            <a:chExt cx="1170432" cy="1170432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170432" cy="1170432"/>
            </a:xfrm>
            <a:custGeom>
              <a:avLst/>
              <a:gdLst/>
              <a:ahLst/>
              <a:cxnLst/>
              <a:rect l="l" t="t" r="r" b="b"/>
              <a:pathLst>
                <a:path w="1170432" h="1170432">
                  <a:moveTo>
                    <a:pt x="0" y="585216"/>
                  </a:moveTo>
                  <a:cubicBezTo>
                    <a:pt x="0" y="262001"/>
                    <a:pt x="262001" y="0"/>
                    <a:pt x="585216" y="0"/>
                  </a:cubicBezTo>
                  <a:cubicBezTo>
                    <a:pt x="908431" y="0"/>
                    <a:pt x="1170432" y="262001"/>
                    <a:pt x="1170432" y="585216"/>
                  </a:cubicBezTo>
                  <a:cubicBezTo>
                    <a:pt x="1170432" y="908431"/>
                    <a:pt x="908431" y="1170432"/>
                    <a:pt x="585216" y="1170432"/>
                  </a:cubicBezTo>
                  <a:cubicBezTo>
                    <a:pt x="262001" y="1170432"/>
                    <a:pt x="0" y="908431"/>
                    <a:pt x="0" y="585216"/>
                  </a:cubicBez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0241280" y="8266176"/>
            <a:ext cx="877824" cy="877824"/>
            <a:chOff x="0" y="0"/>
            <a:chExt cx="1170432" cy="1170432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170432" cy="1170432"/>
            </a:xfrm>
            <a:custGeom>
              <a:avLst/>
              <a:gdLst/>
              <a:ahLst/>
              <a:cxnLst/>
              <a:rect l="l" t="t" r="r" b="b"/>
              <a:pathLst>
                <a:path w="1170432" h="1170432">
                  <a:moveTo>
                    <a:pt x="0" y="0"/>
                  </a:moveTo>
                  <a:lnTo>
                    <a:pt x="1170432" y="0"/>
                  </a:lnTo>
                  <a:lnTo>
                    <a:pt x="1170432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68" name="TextBox 68"/>
            <p:cNvSpPr txBox="1"/>
            <p:nvPr/>
          </p:nvSpPr>
          <p:spPr>
            <a:xfrm>
              <a:off x="0" y="-57150"/>
              <a:ext cx="1170432" cy="12275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1430000" y="8046720"/>
            <a:ext cx="6217920" cy="694944"/>
            <a:chOff x="0" y="0"/>
            <a:chExt cx="8290560" cy="926592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290560" cy="926592"/>
            </a:xfrm>
            <a:custGeom>
              <a:avLst/>
              <a:gdLst/>
              <a:ahLst/>
              <a:cxnLst/>
              <a:rect l="l" t="t" r="r" b="b"/>
              <a:pathLst>
                <a:path w="8290560" h="926592">
                  <a:moveTo>
                    <a:pt x="0" y="0"/>
                  </a:moveTo>
                  <a:lnTo>
                    <a:pt x="8290560" y="0"/>
                  </a:lnTo>
                  <a:lnTo>
                    <a:pt x="82905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24339" b="-124339"/>
              </a:stretch>
            </a:blipFill>
          </p:spPr>
        </p:sp>
        <p:sp>
          <p:nvSpPr>
            <p:cNvPr id="71" name="TextBox 71"/>
            <p:cNvSpPr txBox="1"/>
            <p:nvPr/>
          </p:nvSpPr>
          <p:spPr>
            <a:xfrm>
              <a:off x="0" y="-57150"/>
              <a:ext cx="829056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Uyum Kapasitesi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1430000" y="8796528"/>
            <a:ext cx="6217920" cy="585216"/>
            <a:chOff x="0" y="0"/>
            <a:chExt cx="8290560" cy="780288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290560" cy="780288"/>
            </a:xfrm>
            <a:custGeom>
              <a:avLst/>
              <a:gdLst/>
              <a:ahLst/>
              <a:cxnLst/>
              <a:rect l="l" t="t" r="r" b="b"/>
              <a:pathLst>
                <a:path w="8290560" h="780288">
                  <a:moveTo>
                    <a:pt x="0" y="0"/>
                  </a:moveTo>
                  <a:lnTo>
                    <a:pt x="8290560" y="0"/>
                  </a:lnTo>
                  <a:lnTo>
                    <a:pt x="8290560" y="780288"/>
                  </a:lnTo>
                  <a:lnTo>
                    <a:pt x="0" y="78028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7028" b="-157028"/>
              </a:stretch>
            </a:blipFill>
          </p:spPr>
        </p:sp>
        <p:sp>
          <p:nvSpPr>
            <p:cNvPr id="74" name="TextBox 74"/>
            <p:cNvSpPr txBox="1"/>
            <p:nvPr/>
          </p:nvSpPr>
          <p:spPr>
            <a:xfrm>
              <a:off x="0" y="-47625"/>
              <a:ext cx="8290560" cy="82791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Değişime ayak uydurmak</a:t>
              </a:r>
            </a:p>
          </p:txBody>
        </p:sp>
      </p:grpSp>
      <p:sp>
        <p:nvSpPr>
          <p:cNvPr id="75" name="Freeform 75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1916726" y="9560586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78" name="Slayt Numarası Yer Tutucusu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426464"/>
            <a:chOff x="0" y="0"/>
            <a:chExt cx="24384000" cy="1901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901952"/>
            </a:xfrm>
            <a:custGeom>
              <a:avLst/>
              <a:gdLst/>
              <a:ahLst/>
              <a:cxnLst/>
              <a:rect l="l" t="t" r="r" b="b"/>
              <a:pathLst>
                <a:path w="24384000" h="1901952">
                  <a:moveTo>
                    <a:pt x="0" y="0"/>
                  </a:moveTo>
                  <a:lnTo>
                    <a:pt x="24384000" y="0"/>
                  </a:lnTo>
                  <a:lnTo>
                    <a:pt x="24384000" y="1901952"/>
                  </a:lnTo>
                  <a:lnTo>
                    <a:pt x="0" y="1901952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426464"/>
            <a:ext cx="8686800" cy="73152"/>
            <a:chOff x="0" y="0"/>
            <a:chExt cx="11582400" cy="975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582400" cy="97536"/>
            </a:xfrm>
            <a:custGeom>
              <a:avLst/>
              <a:gdLst/>
              <a:ahLst/>
              <a:cxnLst/>
              <a:rect l="l" t="t" r="r" b="b"/>
              <a:pathLst>
                <a:path w="11582400" h="97536">
                  <a:moveTo>
                    <a:pt x="0" y="0"/>
                  </a:moveTo>
                  <a:lnTo>
                    <a:pt x="11582400" y="0"/>
                  </a:lnTo>
                  <a:lnTo>
                    <a:pt x="11582400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601200" y="1426464"/>
            <a:ext cx="8686800" cy="73152"/>
            <a:chOff x="0" y="0"/>
            <a:chExt cx="11582400" cy="975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82400" cy="97536"/>
            </a:xfrm>
            <a:custGeom>
              <a:avLst/>
              <a:gdLst/>
              <a:ahLst/>
              <a:cxnLst/>
              <a:rect l="l" t="t" r="r" b="b"/>
              <a:pathLst>
                <a:path w="11582400" h="97536">
                  <a:moveTo>
                    <a:pt x="0" y="0"/>
                  </a:moveTo>
                  <a:lnTo>
                    <a:pt x="11582400" y="0"/>
                  </a:lnTo>
                  <a:lnTo>
                    <a:pt x="11582400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" y="182880"/>
            <a:ext cx="16459200" cy="1005840"/>
            <a:chOff x="0" y="0"/>
            <a:chExt cx="21945600" cy="1341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21945600" cy="1417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Yetkinliğinde: Gerçek Karşılaştırma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8640" y="1737360"/>
            <a:ext cx="8138160" cy="950976"/>
            <a:chOff x="0" y="0"/>
            <a:chExt cx="10850880" cy="12679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850880" cy="1267968"/>
            </a:xfrm>
            <a:custGeom>
              <a:avLst/>
              <a:gdLst/>
              <a:ahLst/>
              <a:cxnLst/>
              <a:rect l="l" t="t" r="r" b="b"/>
              <a:pathLst>
                <a:path w="10850880" h="1267968">
                  <a:moveTo>
                    <a:pt x="0" y="0"/>
                  </a:moveTo>
                  <a:lnTo>
                    <a:pt x="10850880" y="0"/>
                  </a:lnTo>
                  <a:lnTo>
                    <a:pt x="10850880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EF4444">
                <a:alpha val="72157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48640" y="1737360"/>
            <a:ext cx="8138160" cy="950976"/>
            <a:chOff x="0" y="0"/>
            <a:chExt cx="10850880" cy="12679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50880" cy="1267968"/>
            </a:xfrm>
            <a:custGeom>
              <a:avLst/>
              <a:gdLst/>
              <a:ahLst/>
              <a:cxnLst/>
              <a:rect l="l" t="t" r="r" b="b"/>
              <a:pathLst>
                <a:path w="10850880" h="1267968">
                  <a:moveTo>
                    <a:pt x="0" y="0"/>
                  </a:moveTo>
                  <a:lnTo>
                    <a:pt x="10850880" y="0"/>
                  </a:lnTo>
                  <a:lnTo>
                    <a:pt x="10850880" y="1267968"/>
                  </a:lnTo>
                  <a:lnTo>
                    <a:pt x="0" y="12679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6746" b="-116746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0850880" cy="131559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✕   NE DEĞİLDİR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601200" y="1737360"/>
            <a:ext cx="8138160" cy="950976"/>
            <a:chOff x="0" y="0"/>
            <a:chExt cx="10850880" cy="12679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850880" cy="1267968"/>
            </a:xfrm>
            <a:custGeom>
              <a:avLst/>
              <a:gdLst/>
              <a:ahLst/>
              <a:cxnLst/>
              <a:rect l="l" t="t" r="r" b="b"/>
              <a:pathLst>
                <a:path w="10850880" h="1267968">
                  <a:moveTo>
                    <a:pt x="0" y="0"/>
                  </a:moveTo>
                  <a:lnTo>
                    <a:pt x="10850880" y="0"/>
                  </a:lnTo>
                  <a:lnTo>
                    <a:pt x="10850880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10B981">
                <a:alpha val="72157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601200" y="1737360"/>
            <a:ext cx="8138160" cy="950976"/>
            <a:chOff x="0" y="0"/>
            <a:chExt cx="10850880" cy="12679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50880" cy="1267968"/>
            </a:xfrm>
            <a:custGeom>
              <a:avLst/>
              <a:gdLst/>
              <a:ahLst/>
              <a:cxnLst/>
              <a:rect l="l" t="t" r="r" b="b"/>
              <a:pathLst>
                <a:path w="10850880" h="1267968">
                  <a:moveTo>
                    <a:pt x="0" y="0"/>
                  </a:moveTo>
                  <a:lnTo>
                    <a:pt x="10850880" y="0"/>
                  </a:lnTo>
                  <a:lnTo>
                    <a:pt x="10850880" y="1267968"/>
                  </a:lnTo>
                  <a:lnTo>
                    <a:pt x="0" y="126796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6746" b="-116746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850880" cy="131559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✓   NEDİR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48640" y="3017520"/>
            <a:ext cx="8138160" cy="1188720"/>
            <a:chOff x="0" y="0"/>
            <a:chExt cx="10850880" cy="15849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548640" y="3017520"/>
            <a:ext cx="91440" cy="1188720"/>
            <a:chOff x="0" y="0"/>
            <a:chExt cx="121920" cy="15849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5840" y="3236976"/>
            <a:ext cx="7315200" cy="768096"/>
            <a:chOff x="0" y="0"/>
            <a:chExt cx="9753600" cy="102412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753600" cy="1024128"/>
            </a:xfrm>
            <a:custGeom>
              <a:avLst/>
              <a:gdLst/>
              <a:ahLst/>
              <a:cxnLst/>
              <a:rect l="l" t="t" r="r" b="b"/>
              <a:pathLst>
                <a:path w="9753600" h="1024128">
                  <a:moveTo>
                    <a:pt x="0" y="0"/>
                  </a:moveTo>
                  <a:lnTo>
                    <a:pt x="9753600" y="0"/>
                  </a:lnTo>
                  <a:lnTo>
                    <a:pt x="9753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5571" b="-135571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75360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Sadece araç kullanmak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601200" y="3017520"/>
            <a:ext cx="8138160" cy="1188720"/>
            <a:chOff x="0" y="0"/>
            <a:chExt cx="10850880" cy="15849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9601200" y="3017520"/>
            <a:ext cx="91440" cy="1188720"/>
            <a:chOff x="0" y="0"/>
            <a:chExt cx="121920" cy="158496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0058400" y="3236976"/>
            <a:ext cx="7498080" cy="768096"/>
            <a:chOff x="0" y="0"/>
            <a:chExt cx="9997440" cy="102412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997440" cy="1024128"/>
            </a:xfrm>
            <a:custGeom>
              <a:avLst/>
              <a:gdLst/>
              <a:ahLst/>
              <a:cxnLst/>
              <a:rect l="l" t="t" r="r" b="b"/>
              <a:pathLst>
                <a:path w="9997440" h="1024128">
                  <a:moveTo>
                    <a:pt x="0" y="0"/>
                  </a:moveTo>
                  <a:lnTo>
                    <a:pt x="9997440" y="0"/>
                  </a:lnTo>
                  <a:lnTo>
                    <a:pt x="999744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0211" b="-140211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999744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Araçları eleştirel gözle değerlendirmek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723376" y="3310128"/>
            <a:ext cx="841248" cy="603504"/>
            <a:chOff x="0" y="0"/>
            <a:chExt cx="1121664" cy="80467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402336"/>
                  </a:moveTo>
                  <a:cubicBezTo>
                    <a:pt x="0" y="180086"/>
                    <a:pt x="251079" y="0"/>
                    <a:pt x="560832" y="0"/>
                  </a:cubicBezTo>
                  <a:cubicBezTo>
                    <a:pt x="870585" y="0"/>
                    <a:pt x="1121664" y="180086"/>
                    <a:pt x="1121664" y="402336"/>
                  </a:cubicBezTo>
                  <a:cubicBezTo>
                    <a:pt x="1121664" y="624586"/>
                    <a:pt x="870585" y="804672"/>
                    <a:pt x="560832" y="804672"/>
                  </a:cubicBezTo>
                  <a:cubicBezTo>
                    <a:pt x="251079" y="804672"/>
                    <a:pt x="0" y="624586"/>
                    <a:pt x="0" y="402336"/>
                  </a:cubicBezTo>
                  <a:close/>
                </a:path>
              </a:pathLst>
            </a:custGeom>
            <a:solidFill>
              <a:srgbClr val="475569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8723376" y="3310128"/>
            <a:ext cx="841248" cy="603504"/>
            <a:chOff x="0" y="0"/>
            <a:chExt cx="1121664" cy="80467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0"/>
                  </a:moveTo>
                  <a:lnTo>
                    <a:pt x="1121664" y="0"/>
                  </a:lnTo>
                  <a:lnTo>
                    <a:pt x="1121664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2043" r="-42043"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121664" cy="8332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VS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48640" y="4389120"/>
            <a:ext cx="8138160" cy="1188720"/>
            <a:chOff x="0" y="0"/>
            <a:chExt cx="10850880" cy="158496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548640" y="4389120"/>
            <a:ext cx="91440" cy="1188720"/>
            <a:chOff x="0" y="0"/>
            <a:chExt cx="121920" cy="158496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005840" y="4608576"/>
            <a:ext cx="7315200" cy="768096"/>
            <a:chOff x="0" y="0"/>
            <a:chExt cx="9753600" cy="102412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753600" cy="1024128"/>
            </a:xfrm>
            <a:custGeom>
              <a:avLst/>
              <a:gdLst/>
              <a:ahLst/>
              <a:cxnLst/>
              <a:rect l="l" t="t" r="r" b="b"/>
              <a:pathLst>
                <a:path w="9753600" h="1024128">
                  <a:moveTo>
                    <a:pt x="0" y="0"/>
                  </a:moveTo>
                  <a:lnTo>
                    <a:pt x="9753600" y="0"/>
                  </a:lnTo>
                  <a:lnTo>
                    <a:pt x="9753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5571" b="-135571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975360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Her çıktıya güvenmek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601200" y="4389120"/>
            <a:ext cx="8138160" cy="1188720"/>
            <a:chOff x="0" y="0"/>
            <a:chExt cx="10850880" cy="158496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9601200" y="4389120"/>
            <a:ext cx="91440" cy="1188720"/>
            <a:chOff x="0" y="0"/>
            <a:chExt cx="121920" cy="158496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0058400" y="4608576"/>
            <a:ext cx="7498080" cy="768096"/>
            <a:chOff x="0" y="0"/>
            <a:chExt cx="9997440" cy="102412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9997440" cy="1024128"/>
            </a:xfrm>
            <a:custGeom>
              <a:avLst/>
              <a:gdLst/>
              <a:ahLst/>
              <a:cxnLst/>
              <a:rect l="l" t="t" r="r" b="b"/>
              <a:pathLst>
                <a:path w="9997440" h="1024128">
                  <a:moveTo>
                    <a:pt x="0" y="0"/>
                  </a:moveTo>
                  <a:lnTo>
                    <a:pt x="9997440" y="0"/>
                  </a:lnTo>
                  <a:lnTo>
                    <a:pt x="999744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0211" b="-140211"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999744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Çıktıları doğrulamak ve sorgulamak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723376" y="4681728"/>
            <a:ext cx="841248" cy="603504"/>
            <a:chOff x="0" y="0"/>
            <a:chExt cx="1121664" cy="80467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402336"/>
                  </a:moveTo>
                  <a:cubicBezTo>
                    <a:pt x="0" y="180086"/>
                    <a:pt x="251079" y="0"/>
                    <a:pt x="560832" y="0"/>
                  </a:cubicBezTo>
                  <a:cubicBezTo>
                    <a:pt x="870585" y="0"/>
                    <a:pt x="1121664" y="180086"/>
                    <a:pt x="1121664" y="402336"/>
                  </a:cubicBezTo>
                  <a:cubicBezTo>
                    <a:pt x="1121664" y="624586"/>
                    <a:pt x="870585" y="804672"/>
                    <a:pt x="560832" y="804672"/>
                  </a:cubicBezTo>
                  <a:cubicBezTo>
                    <a:pt x="251079" y="804672"/>
                    <a:pt x="0" y="624586"/>
                    <a:pt x="0" y="402336"/>
                  </a:cubicBezTo>
                  <a:close/>
                </a:path>
              </a:pathLst>
            </a:custGeom>
            <a:solidFill>
              <a:srgbClr val="475569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8723376" y="4681728"/>
            <a:ext cx="841248" cy="603504"/>
            <a:chOff x="0" y="0"/>
            <a:chExt cx="1121664" cy="80467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0"/>
                  </a:moveTo>
                  <a:lnTo>
                    <a:pt x="1121664" y="0"/>
                  </a:lnTo>
                  <a:lnTo>
                    <a:pt x="1121664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2043" r="-42043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1121664" cy="8332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VS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48640" y="5760720"/>
            <a:ext cx="8138160" cy="1188720"/>
            <a:chOff x="0" y="0"/>
            <a:chExt cx="10850880" cy="158496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548640" y="5760720"/>
            <a:ext cx="91440" cy="1188720"/>
            <a:chOff x="0" y="0"/>
            <a:chExt cx="121920" cy="158496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1005840" y="5980176"/>
            <a:ext cx="7315200" cy="768096"/>
            <a:chOff x="0" y="0"/>
            <a:chExt cx="9753600" cy="102412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9753600" cy="1024128"/>
            </a:xfrm>
            <a:custGeom>
              <a:avLst/>
              <a:gdLst/>
              <a:ahLst/>
              <a:cxnLst/>
              <a:rect l="l" t="t" r="r" b="b"/>
              <a:pathLst>
                <a:path w="9753600" h="1024128">
                  <a:moveTo>
                    <a:pt x="0" y="0"/>
                  </a:moveTo>
                  <a:lnTo>
                    <a:pt x="9753600" y="0"/>
                  </a:lnTo>
                  <a:lnTo>
                    <a:pt x="9753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5571" b="-135571"/>
              </a:stretch>
            </a:blipFill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975360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Kod yazmayı bilmek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601200" y="5760720"/>
            <a:ext cx="8138160" cy="1188720"/>
            <a:chOff x="0" y="0"/>
            <a:chExt cx="10850880" cy="158496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9601200" y="5760720"/>
            <a:ext cx="91440" cy="1188720"/>
            <a:chOff x="0" y="0"/>
            <a:chExt cx="121920" cy="158496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0058400" y="5980176"/>
            <a:ext cx="7498080" cy="768096"/>
            <a:chOff x="0" y="0"/>
            <a:chExt cx="9997440" cy="1024128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9997440" cy="1024128"/>
            </a:xfrm>
            <a:custGeom>
              <a:avLst/>
              <a:gdLst/>
              <a:ahLst/>
              <a:cxnLst/>
              <a:rect l="l" t="t" r="r" b="b"/>
              <a:pathLst>
                <a:path w="9997440" h="1024128">
                  <a:moveTo>
                    <a:pt x="0" y="0"/>
                  </a:moveTo>
                  <a:lnTo>
                    <a:pt x="9997440" y="0"/>
                  </a:lnTo>
                  <a:lnTo>
                    <a:pt x="999744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0211" b="-140211"/>
              </a:stretch>
            </a:blipFill>
          </p:spPr>
        </p:sp>
        <p:sp>
          <p:nvSpPr>
            <p:cNvPr id="72" name="TextBox 72"/>
            <p:cNvSpPr txBox="1"/>
            <p:nvPr/>
          </p:nvSpPr>
          <p:spPr>
            <a:xfrm>
              <a:off x="0" y="-38100"/>
              <a:ext cx="999744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mantığını kavramak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8723376" y="6053328"/>
            <a:ext cx="841248" cy="603504"/>
            <a:chOff x="0" y="0"/>
            <a:chExt cx="1121664" cy="804672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402336"/>
                  </a:moveTo>
                  <a:cubicBezTo>
                    <a:pt x="0" y="180086"/>
                    <a:pt x="251079" y="0"/>
                    <a:pt x="560832" y="0"/>
                  </a:cubicBezTo>
                  <a:cubicBezTo>
                    <a:pt x="870585" y="0"/>
                    <a:pt x="1121664" y="180086"/>
                    <a:pt x="1121664" y="402336"/>
                  </a:cubicBezTo>
                  <a:cubicBezTo>
                    <a:pt x="1121664" y="624586"/>
                    <a:pt x="870585" y="804672"/>
                    <a:pt x="560832" y="804672"/>
                  </a:cubicBezTo>
                  <a:cubicBezTo>
                    <a:pt x="251079" y="804672"/>
                    <a:pt x="0" y="624586"/>
                    <a:pt x="0" y="402336"/>
                  </a:cubicBezTo>
                  <a:close/>
                </a:path>
              </a:pathLst>
            </a:custGeom>
            <a:solidFill>
              <a:srgbClr val="475569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8723376" y="6053328"/>
            <a:ext cx="841248" cy="603504"/>
            <a:chOff x="0" y="0"/>
            <a:chExt cx="1121664" cy="804672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0"/>
                  </a:moveTo>
                  <a:lnTo>
                    <a:pt x="1121664" y="0"/>
                  </a:lnTo>
                  <a:lnTo>
                    <a:pt x="1121664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2043" r="-42043"/>
              </a:stretch>
            </a:blipFill>
          </p:spPr>
        </p:sp>
        <p:sp>
          <p:nvSpPr>
            <p:cNvPr id="77" name="TextBox 77"/>
            <p:cNvSpPr txBox="1"/>
            <p:nvPr/>
          </p:nvSpPr>
          <p:spPr>
            <a:xfrm>
              <a:off x="0" y="-28575"/>
              <a:ext cx="1121664" cy="8332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VS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548640" y="7132320"/>
            <a:ext cx="8138160" cy="1188720"/>
            <a:chOff x="0" y="0"/>
            <a:chExt cx="10850880" cy="158496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548640" y="7132320"/>
            <a:ext cx="91440" cy="1188720"/>
            <a:chOff x="0" y="0"/>
            <a:chExt cx="121920" cy="158496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005840" y="7351776"/>
            <a:ext cx="7315200" cy="768096"/>
            <a:chOff x="0" y="0"/>
            <a:chExt cx="9753600" cy="102412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9753600" cy="1024128"/>
            </a:xfrm>
            <a:custGeom>
              <a:avLst/>
              <a:gdLst/>
              <a:ahLst/>
              <a:cxnLst/>
              <a:rect l="l" t="t" r="r" b="b"/>
              <a:pathLst>
                <a:path w="9753600" h="1024128">
                  <a:moveTo>
                    <a:pt x="0" y="0"/>
                  </a:moveTo>
                  <a:lnTo>
                    <a:pt x="9753600" y="0"/>
                  </a:lnTo>
                  <a:lnTo>
                    <a:pt x="9753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5571" b="-135571"/>
              </a:stretch>
            </a:blipFill>
          </p:spPr>
        </p:sp>
        <p:sp>
          <p:nvSpPr>
            <p:cNvPr id="84" name="TextBox 84"/>
            <p:cNvSpPr txBox="1"/>
            <p:nvPr/>
          </p:nvSpPr>
          <p:spPr>
            <a:xfrm>
              <a:off x="0" y="-38100"/>
              <a:ext cx="975360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hakkında her şeyi bilmek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9601200" y="7132320"/>
            <a:ext cx="8138160" cy="1188720"/>
            <a:chOff x="0" y="0"/>
            <a:chExt cx="10850880" cy="158496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9601200" y="7132320"/>
            <a:ext cx="91440" cy="1188720"/>
            <a:chOff x="0" y="0"/>
            <a:chExt cx="121920" cy="158496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10058400" y="7351776"/>
            <a:ext cx="7498080" cy="768096"/>
            <a:chOff x="0" y="0"/>
            <a:chExt cx="9997440" cy="1024128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9997440" cy="1024128"/>
            </a:xfrm>
            <a:custGeom>
              <a:avLst/>
              <a:gdLst/>
              <a:ahLst/>
              <a:cxnLst/>
              <a:rect l="l" t="t" r="r" b="b"/>
              <a:pathLst>
                <a:path w="9997440" h="1024128">
                  <a:moveTo>
                    <a:pt x="0" y="0"/>
                  </a:moveTo>
                  <a:lnTo>
                    <a:pt x="9997440" y="0"/>
                  </a:lnTo>
                  <a:lnTo>
                    <a:pt x="999744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0211" b="-140211"/>
              </a:stretch>
            </a:blipFill>
          </p:spPr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999744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Doğru soruları sormayı bilmek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8723376" y="7424928"/>
            <a:ext cx="841248" cy="603504"/>
            <a:chOff x="0" y="0"/>
            <a:chExt cx="1121664" cy="804672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402336"/>
                  </a:moveTo>
                  <a:cubicBezTo>
                    <a:pt x="0" y="180086"/>
                    <a:pt x="251079" y="0"/>
                    <a:pt x="560832" y="0"/>
                  </a:cubicBezTo>
                  <a:cubicBezTo>
                    <a:pt x="870585" y="0"/>
                    <a:pt x="1121664" y="180086"/>
                    <a:pt x="1121664" y="402336"/>
                  </a:cubicBezTo>
                  <a:cubicBezTo>
                    <a:pt x="1121664" y="624586"/>
                    <a:pt x="870585" y="804672"/>
                    <a:pt x="560832" y="804672"/>
                  </a:cubicBezTo>
                  <a:cubicBezTo>
                    <a:pt x="251079" y="804672"/>
                    <a:pt x="0" y="624586"/>
                    <a:pt x="0" y="402336"/>
                  </a:cubicBezTo>
                  <a:close/>
                </a:path>
              </a:pathLst>
            </a:custGeom>
            <a:solidFill>
              <a:srgbClr val="475569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8723376" y="7424928"/>
            <a:ext cx="841248" cy="603504"/>
            <a:chOff x="0" y="0"/>
            <a:chExt cx="1121664" cy="804672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0"/>
                  </a:moveTo>
                  <a:lnTo>
                    <a:pt x="1121664" y="0"/>
                  </a:lnTo>
                  <a:lnTo>
                    <a:pt x="1121664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2043" r="-42043"/>
              </a:stretch>
            </a:blipFill>
          </p:spPr>
        </p:sp>
        <p:sp>
          <p:nvSpPr>
            <p:cNvPr id="96" name="TextBox 96"/>
            <p:cNvSpPr txBox="1"/>
            <p:nvPr/>
          </p:nvSpPr>
          <p:spPr>
            <a:xfrm>
              <a:off x="0" y="-28575"/>
              <a:ext cx="1121664" cy="8332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VS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548640" y="8503920"/>
            <a:ext cx="8138160" cy="1188720"/>
            <a:chOff x="0" y="0"/>
            <a:chExt cx="10850880" cy="158496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99" name="Group 99"/>
          <p:cNvGrpSpPr/>
          <p:nvPr/>
        </p:nvGrpSpPr>
        <p:grpSpPr>
          <a:xfrm>
            <a:off x="548640" y="8503920"/>
            <a:ext cx="91440" cy="1188720"/>
            <a:chOff x="0" y="0"/>
            <a:chExt cx="121920" cy="158496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1005840" y="8723376"/>
            <a:ext cx="7315200" cy="768096"/>
            <a:chOff x="0" y="0"/>
            <a:chExt cx="9753600" cy="1024128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9753600" cy="1024128"/>
            </a:xfrm>
            <a:custGeom>
              <a:avLst/>
              <a:gdLst/>
              <a:ahLst/>
              <a:cxnLst/>
              <a:rect l="l" t="t" r="r" b="b"/>
              <a:pathLst>
                <a:path w="9753600" h="1024128">
                  <a:moveTo>
                    <a:pt x="0" y="0"/>
                  </a:moveTo>
                  <a:lnTo>
                    <a:pt x="9753600" y="0"/>
                  </a:lnTo>
                  <a:lnTo>
                    <a:pt x="9753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5571" b="-135571"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0" y="-38100"/>
              <a:ext cx="975360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Teknoloji korkusunu yenmek</a:t>
              </a: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9601200" y="8503920"/>
            <a:ext cx="8138160" cy="1188720"/>
            <a:chOff x="0" y="0"/>
            <a:chExt cx="10850880" cy="158496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0850880" cy="1584960"/>
            </a:xfrm>
            <a:custGeom>
              <a:avLst/>
              <a:gdLst/>
              <a:ahLst/>
              <a:cxnLst/>
              <a:rect l="l" t="t" r="r" b="b"/>
              <a:pathLst>
                <a:path w="10850880" h="1584960">
                  <a:moveTo>
                    <a:pt x="0" y="0"/>
                  </a:moveTo>
                  <a:lnTo>
                    <a:pt x="10850880" y="0"/>
                  </a:lnTo>
                  <a:lnTo>
                    <a:pt x="108508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9601200" y="8503920"/>
            <a:ext cx="91440" cy="1188720"/>
            <a:chOff x="0" y="0"/>
            <a:chExt cx="121920" cy="158496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21920" cy="1584960"/>
            </a:xfrm>
            <a:custGeom>
              <a:avLst/>
              <a:gdLst/>
              <a:ahLst/>
              <a:cxnLst/>
              <a:rect l="l" t="t" r="r" b="b"/>
              <a:pathLst>
                <a:path w="121920" h="1584960">
                  <a:moveTo>
                    <a:pt x="0" y="0"/>
                  </a:moveTo>
                  <a:lnTo>
                    <a:pt x="121920" y="0"/>
                  </a:lnTo>
                  <a:lnTo>
                    <a:pt x="12192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0058400" y="8723376"/>
            <a:ext cx="7498080" cy="768096"/>
            <a:chOff x="0" y="0"/>
            <a:chExt cx="9997440" cy="1024128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9997440" cy="1024128"/>
            </a:xfrm>
            <a:custGeom>
              <a:avLst/>
              <a:gdLst/>
              <a:ahLst/>
              <a:cxnLst/>
              <a:rect l="l" t="t" r="r" b="b"/>
              <a:pathLst>
                <a:path w="9997440" h="1024128">
                  <a:moveTo>
                    <a:pt x="0" y="0"/>
                  </a:moveTo>
                  <a:lnTo>
                    <a:pt x="9997440" y="0"/>
                  </a:lnTo>
                  <a:lnTo>
                    <a:pt x="999744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40211" b="-140211"/>
              </a:stretch>
            </a:blipFill>
          </p:spPr>
        </p:sp>
        <p:sp>
          <p:nvSpPr>
            <p:cNvPr id="110" name="TextBox 110"/>
            <p:cNvSpPr txBox="1"/>
            <p:nvPr/>
          </p:nvSpPr>
          <p:spPr>
            <a:xfrm>
              <a:off x="0" y="-38100"/>
              <a:ext cx="999744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Bilinçli ve güvenli bir kullanıcı olmak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8723376" y="8796528"/>
            <a:ext cx="841248" cy="603504"/>
            <a:chOff x="0" y="0"/>
            <a:chExt cx="1121664" cy="804672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402336"/>
                  </a:moveTo>
                  <a:cubicBezTo>
                    <a:pt x="0" y="180086"/>
                    <a:pt x="251079" y="0"/>
                    <a:pt x="560832" y="0"/>
                  </a:cubicBezTo>
                  <a:cubicBezTo>
                    <a:pt x="870585" y="0"/>
                    <a:pt x="1121664" y="180086"/>
                    <a:pt x="1121664" y="402336"/>
                  </a:cubicBezTo>
                  <a:cubicBezTo>
                    <a:pt x="1121664" y="624586"/>
                    <a:pt x="870585" y="804672"/>
                    <a:pt x="560832" y="804672"/>
                  </a:cubicBezTo>
                  <a:cubicBezTo>
                    <a:pt x="251079" y="804672"/>
                    <a:pt x="0" y="624586"/>
                    <a:pt x="0" y="402336"/>
                  </a:cubicBezTo>
                  <a:close/>
                </a:path>
              </a:pathLst>
            </a:custGeom>
            <a:solidFill>
              <a:srgbClr val="475569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8723376" y="8796528"/>
            <a:ext cx="841248" cy="603504"/>
            <a:chOff x="0" y="0"/>
            <a:chExt cx="1121664" cy="804672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1121664" cy="804672"/>
            </a:xfrm>
            <a:custGeom>
              <a:avLst/>
              <a:gdLst/>
              <a:ahLst/>
              <a:cxnLst/>
              <a:rect l="l" t="t" r="r" b="b"/>
              <a:pathLst>
                <a:path w="1121664" h="804672">
                  <a:moveTo>
                    <a:pt x="0" y="0"/>
                  </a:moveTo>
                  <a:lnTo>
                    <a:pt x="1121664" y="0"/>
                  </a:lnTo>
                  <a:lnTo>
                    <a:pt x="1121664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2043" r="-42043"/>
              </a:stretch>
            </a:blipFill>
          </p:spPr>
        </p:sp>
        <p:sp>
          <p:nvSpPr>
            <p:cNvPr id="115" name="TextBox 115"/>
            <p:cNvSpPr txBox="1"/>
            <p:nvPr/>
          </p:nvSpPr>
          <p:spPr>
            <a:xfrm>
              <a:off x="0" y="-28575"/>
              <a:ext cx="1121664" cy="8332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VS</a:t>
              </a:r>
            </a:p>
          </p:txBody>
        </p:sp>
      </p:grpSp>
      <p:sp>
        <p:nvSpPr>
          <p:cNvPr id="116" name="Freeform 116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7" name="TextBox 117"/>
          <p:cNvSpPr txBox="1"/>
          <p:nvPr/>
        </p:nvSpPr>
        <p:spPr>
          <a:xfrm>
            <a:off x="1890007" y="9609472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119" name="Slayt Numarası Yer Tutucusu 1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645920"/>
            <a:chOff x="0" y="0"/>
            <a:chExt cx="24384000" cy="2194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94560"/>
            </a:xfrm>
            <a:custGeom>
              <a:avLst/>
              <a:gdLst/>
              <a:ahLst/>
              <a:cxnLst/>
              <a:rect l="l" t="t" r="r" b="b"/>
              <a:pathLst>
                <a:path w="24384000" h="2194560">
                  <a:moveTo>
                    <a:pt x="0" y="0"/>
                  </a:moveTo>
                  <a:lnTo>
                    <a:pt x="24384000" y="0"/>
                  </a:lnTo>
                  <a:lnTo>
                    <a:pt x="24384000" y="219456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1A274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274320"/>
            <a:ext cx="16459200" cy="1097280"/>
            <a:chOff x="0" y="0"/>
            <a:chExt cx="21945600" cy="1463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5392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Okuryazarlığı: İki Tarafın Dengesi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8640" y="1920240"/>
            <a:ext cx="8229600" cy="7589520"/>
            <a:chOff x="0" y="0"/>
            <a:chExt cx="10972800" cy="101193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72800" cy="10119360"/>
            </a:xfrm>
            <a:custGeom>
              <a:avLst/>
              <a:gdLst/>
              <a:ahLst/>
              <a:cxnLst/>
              <a:rect l="l" t="t" r="r" b="b"/>
              <a:pathLst>
                <a:path w="10972800" h="10119360">
                  <a:moveTo>
                    <a:pt x="0" y="0"/>
                  </a:moveTo>
                  <a:lnTo>
                    <a:pt x="10972800" y="0"/>
                  </a:lnTo>
                  <a:lnTo>
                    <a:pt x="10972800" y="10119360"/>
                  </a:lnTo>
                  <a:lnTo>
                    <a:pt x="0" y="101193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48640" y="1920240"/>
            <a:ext cx="8229600" cy="914400"/>
            <a:chOff x="0" y="0"/>
            <a:chExt cx="10972800" cy="1219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72800" cy="1219200"/>
            </a:xfrm>
            <a:custGeom>
              <a:avLst/>
              <a:gdLst/>
              <a:ahLst/>
              <a:cxnLst/>
              <a:rect l="l" t="t" r="r" b="b"/>
              <a:pathLst>
                <a:path w="10972800" h="1219200">
                  <a:moveTo>
                    <a:pt x="0" y="0"/>
                  </a:moveTo>
                  <a:lnTo>
                    <a:pt x="10972800" y="0"/>
                  </a:lnTo>
                  <a:lnTo>
                    <a:pt x="109728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10B98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22960" y="2011680"/>
            <a:ext cx="7680960" cy="731520"/>
            <a:chOff x="0" y="0"/>
            <a:chExt cx="10241280" cy="9753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41280" cy="975360"/>
            </a:xfrm>
            <a:custGeom>
              <a:avLst/>
              <a:gdLst/>
              <a:ahLst/>
              <a:cxnLst/>
              <a:rect l="l" t="t" r="r" b="b"/>
              <a:pathLst>
                <a:path w="10241280" h="975360">
                  <a:moveTo>
                    <a:pt x="0" y="0"/>
                  </a:moveTo>
                  <a:lnTo>
                    <a:pt x="10241280" y="0"/>
                  </a:lnTo>
                  <a:lnTo>
                    <a:pt x="1024128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4592" b="-154592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0241280" cy="10229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✓  FIRSATLAR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" y="3072384"/>
            <a:ext cx="7498080" cy="914400"/>
            <a:chOff x="0" y="0"/>
            <a:chExt cx="9997440" cy="1219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Üretkenliği artırma ve zaman tasarrufu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4400" y="4206240"/>
            <a:ext cx="7498080" cy="914400"/>
            <a:chOff x="0" y="0"/>
            <a:chExt cx="9997440" cy="1219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Yeni kariyer ve iş fırsatları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4400" y="5340096"/>
            <a:ext cx="7498080" cy="914400"/>
            <a:chOff x="0" y="0"/>
            <a:chExt cx="9997440" cy="12192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Kişiselleştirilmiş eğitim ve sağlık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4400" y="6473952"/>
            <a:ext cx="7498080" cy="914400"/>
            <a:chOff x="0" y="0"/>
            <a:chExt cx="9997440" cy="1219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Karmaşık sorunlara hızlı çözüm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400" y="7607808"/>
            <a:ext cx="7498080" cy="914400"/>
            <a:chOff x="0" y="0"/>
            <a:chExt cx="9997440" cy="12192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Yaratıcı alanlarda yeni ifade biçimleri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09760" y="1920240"/>
            <a:ext cx="8229600" cy="7589520"/>
            <a:chOff x="0" y="0"/>
            <a:chExt cx="10972800" cy="101193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972800" cy="10119360"/>
            </a:xfrm>
            <a:custGeom>
              <a:avLst/>
              <a:gdLst/>
              <a:ahLst/>
              <a:cxnLst/>
              <a:rect l="l" t="t" r="r" b="b"/>
              <a:pathLst>
                <a:path w="10972800" h="10119360">
                  <a:moveTo>
                    <a:pt x="0" y="0"/>
                  </a:moveTo>
                  <a:lnTo>
                    <a:pt x="10972800" y="0"/>
                  </a:lnTo>
                  <a:lnTo>
                    <a:pt x="10972800" y="10119360"/>
                  </a:lnTo>
                  <a:lnTo>
                    <a:pt x="0" y="101193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9509760" y="1920240"/>
            <a:ext cx="8229600" cy="914400"/>
            <a:chOff x="0" y="0"/>
            <a:chExt cx="10972800" cy="12192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972800" cy="1219200"/>
            </a:xfrm>
            <a:custGeom>
              <a:avLst/>
              <a:gdLst/>
              <a:ahLst/>
              <a:cxnLst/>
              <a:rect l="l" t="t" r="r" b="b"/>
              <a:pathLst>
                <a:path w="10972800" h="1219200">
                  <a:moveTo>
                    <a:pt x="0" y="0"/>
                  </a:moveTo>
                  <a:lnTo>
                    <a:pt x="10972800" y="0"/>
                  </a:lnTo>
                  <a:lnTo>
                    <a:pt x="109728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9784080" y="2011680"/>
            <a:ext cx="7680960" cy="731520"/>
            <a:chOff x="0" y="0"/>
            <a:chExt cx="10241280" cy="97536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241280" cy="975360"/>
            </a:xfrm>
            <a:custGeom>
              <a:avLst/>
              <a:gdLst/>
              <a:ahLst/>
              <a:cxnLst/>
              <a:rect l="l" t="t" r="r" b="b"/>
              <a:pathLst>
                <a:path w="10241280" h="975360">
                  <a:moveTo>
                    <a:pt x="0" y="0"/>
                  </a:moveTo>
                  <a:lnTo>
                    <a:pt x="10241280" y="0"/>
                  </a:lnTo>
                  <a:lnTo>
                    <a:pt x="1024128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4592" b="-154592"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10241280" cy="10229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RİSKLER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875520" y="3072384"/>
            <a:ext cx="7498080" cy="914400"/>
            <a:chOff x="0" y="0"/>
            <a:chExt cx="9997440" cy="12192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Dezenformasyon ve deepfake tehditleri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875520" y="4206240"/>
            <a:ext cx="7498080" cy="914400"/>
            <a:chOff x="0" y="0"/>
            <a:chExt cx="9997440" cy="12192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Gizlilik ve veri güvenliği açıkları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875520" y="5340096"/>
            <a:ext cx="7498080" cy="914400"/>
            <a:chOff x="0" y="0"/>
            <a:chExt cx="9997440" cy="12192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Önyargılı algoritmalar ve ayrımcılık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875520" y="6473952"/>
            <a:ext cx="7498080" cy="914400"/>
            <a:chOff x="0" y="0"/>
            <a:chExt cx="9997440" cy="12192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İşgücü dönüşümü ve güvencesizlik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875520" y="7607808"/>
            <a:ext cx="7498080" cy="914400"/>
            <a:chOff x="0" y="0"/>
            <a:chExt cx="9997440" cy="12192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9997440" cy="1219200"/>
            </a:xfrm>
            <a:custGeom>
              <a:avLst/>
              <a:gdLst/>
              <a:ahLst/>
              <a:cxnLst/>
              <a:rect l="l" t="t" r="r" b="b"/>
              <a:pathLst>
                <a:path w="9997440" h="1219200">
                  <a:moveTo>
                    <a:pt x="0" y="0"/>
                  </a:moveTo>
                  <a:lnTo>
                    <a:pt x="9997440" y="0"/>
                  </a:lnTo>
                  <a:lnTo>
                    <a:pt x="999744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777" b="-109777"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9997440" cy="1257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›  Aşırı bağımlılık ve eleştirel düşünce kaybı</a:t>
              </a:r>
            </a:p>
          </p:txBody>
        </p:sp>
      </p:grpSp>
      <p:sp>
        <p:nvSpPr>
          <p:cNvPr id="51" name="Freeform 51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1890007" y="9609472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54" name="Slayt Numarası Yer Tutucusu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28016"/>
            <a:chOff x="0" y="0"/>
            <a:chExt cx="24384000" cy="1706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59E0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1280160"/>
            <a:ext cx="1188720" cy="1188720"/>
            <a:chOff x="0" y="0"/>
            <a:chExt cx="1584960" cy="1584960"/>
          </a:xfrm>
        </p:grpSpPr>
        <p:sp>
          <p:nvSpPr>
            <p:cNvPr id="5" name="Freeform 5" descr="preencoded.png"/>
            <p:cNvSpPr/>
            <p:nvPr/>
          </p:nvSpPr>
          <p:spPr>
            <a:xfrm>
              <a:off x="0" y="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0" y="0"/>
                  </a:moveTo>
                  <a:lnTo>
                    <a:pt x="1584960" y="0"/>
                  </a:lnTo>
                  <a:lnTo>
                    <a:pt x="1584960" y="1584960"/>
                  </a:lnTo>
                  <a:lnTo>
                    <a:pt x="0" y="1584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2377440" y="1316736"/>
            <a:ext cx="15179040" cy="1060704"/>
            <a:chOff x="0" y="0"/>
            <a:chExt cx="20238720" cy="14142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238720" cy="1414272"/>
            </a:xfrm>
            <a:custGeom>
              <a:avLst/>
              <a:gdLst/>
              <a:ahLst/>
              <a:cxnLst/>
              <a:rect l="l" t="t" r="r" b="b"/>
              <a:pathLst>
                <a:path w="20238720" h="1414272">
                  <a:moveTo>
                    <a:pt x="0" y="0"/>
                  </a:moveTo>
                  <a:lnTo>
                    <a:pt x="20238720" y="0"/>
                  </a:lnTo>
                  <a:lnTo>
                    <a:pt x="20238720" y="1414272"/>
                  </a:lnTo>
                  <a:lnTo>
                    <a:pt x="0" y="141427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28837" b="-228837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20238720" cy="15190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Okuryazarsızlığın gerçek bedeli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8640" y="2834640"/>
            <a:ext cx="5486400" cy="6675120"/>
            <a:chOff x="0" y="0"/>
            <a:chExt cx="7315200" cy="89001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15200" cy="8900160"/>
            </a:xfrm>
            <a:custGeom>
              <a:avLst/>
              <a:gdLst/>
              <a:ahLst/>
              <a:cxnLst/>
              <a:rect l="l" t="t" r="r" b="b"/>
              <a:pathLst>
                <a:path w="7315200" h="8900160">
                  <a:moveTo>
                    <a:pt x="0" y="0"/>
                  </a:moveTo>
                  <a:lnTo>
                    <a:pt x="7315200" y="0"/>
                  </a:lnTo>
                  <a:lnTo>
                    <a:pt x="7315200" y="8900160"/>
                  </a:lnTo>
                  <a:lnTo>
                    <a:pt x="0" y="890016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48640" y="2834640"/>
            <a:ext cx="5486400" cy="118872"/>
            <a:chOff x="0" y="0"/>
            <a:chExt cx="7315200" cy="1584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15200" cy="158496"/>
            </a:xfrm>
            <a:custGeom>
              <a:avLst/>
              <a:gdLst/>
              <a:ahLst/>
              <a:cxnLst/>
              <a:rect l="l" t="t" r="r" b="b"/>
              <a:pathLst>
                <a:path w="7315200" h="158496">
                  <a:moveTo>
                    <a:pt x="0" y="0"/>
                  </a:moveTo>
                  <a:lnTo>
                    <a:pt x="7315200" y="0"/>
                  </a:lnTo>
                  <a:lnTo>
                    <a:pt x="7315200" y="158496"/>
                  </a:lnTo>
                  <a:lnTo>
                    <a:pt x="0" y="158496"/>
                  </a:lnTo>
                  <a:close/>
                </a:path>
              </a:pathLst>
            </a:custGeom>
            <a:solidFill>
              <a:srgbClr val="EF4444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743200" y="3291840"/>
            <a:ext cx="1097280" cy="1097280"/>
            <a:chOff x="0" y="0"/>
            <a:chExt cx="1463040" cy="1463040"/>
          </a:xfrm>
        </p:grpSpPr>
        <p:sp>
          <p:nvSpPr>
            <p:cNvPr id="14" name="Freeform 14" descr="preencoded.png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0"/>
                  </a:moveTo>
                  <a:lnTo>
                    <a:pt x="1463040" y="0"/>
                  </a:lnTo>
                  <a:lnTo>
                    <a:pt x="1463040" y="1463040"/>
                  </a:lnTo>
                  <a:lnTo>
                    <a:pt x="0" y="1463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768096" y="4608576"/>
            <a:ext cx="5047488" cy="1188720"/>
            <a:chOff x="0" y="0"/>
            <a:chExt cx="6729984" cy="15849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729984" cy="1584960"/>
            </a:xfrm>
            <a:custGeom>
              <a:avLst/>
              <a:gdLst/>
              <a:ahLst/>
              <a:cxnLst/>
              <a:rect l="l" t="t" r="r" b="b"/>
              <a:pathLst>
                <a:path w="6729984" h="1584960">
                  <a:moveTo>
                    <a:pt x="0" y="0"/>
                  </a:moveTo>
                  <a:lnTo>
                    <a:pt x="6729984" y="0"/>
                  </a:lnTo>
                  <a:lnTo>
                    <a:pt x="6729984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2736" b="-32736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6729984" cy="16230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Yanlış Bilgiyi Gerçek Sanmak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68096" y="5888736"/>
            <a:ext cx="5047488" cy="1645920"/>
            <a:chOff x="0" y="0"/>
            <a:chExt cx="6729984" cy="21945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729984" cy="2194560"/>
            </a:xfrm>
            <a:custGeom>
              <a:avLst/>
              <a:gdLst/>
              <a:ahLst/>
              <a:cxnLst/>
              <a:rect l="l" t="t" r="r" b="b"/>
              <a:pathLst>
                <a:path w="6729984" h="2194560">
                  <a:moveTo>
                    <a:pt x="0" y="0"/>
                  </a:moveTo>
                  <a:lnTo>
                    <a:pt x="6729984" y="0"/>
                  </a:lnTo>
                  <a:lnTo>
                    <a:pt x="6729984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9754" b="-9754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6729984" cy="22421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hallusinasyon üretebilir. Okuma yazma bilgisi olmadan bunu ayırt etmek imkânsızdır.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68096" y="7680960"/>
            <a:ext cx="5047488" cy="1572768"/>
            <a:chOff x="0" y="0"/>
            <a:chExt cx="6729984" cy="209702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729984" cy="2097024"/>
            </a:xfrm>
            <a:custGeom>
              <a:avLst/>
              <a:gdLst/>
              <a:ahLst/>
              <a:cxnLst/>
              <a:rect l="l" t="t" r="r" b="b"/>
              <a:pathLst>
                <a:path w="6729984" h="2097024">
                  <a:moveTo>
                    <a:pt x="0" y="0"/>
                  </a:moveTo>
                  <a:lnTo>
                    <a:pt x="6729984" y="0"/>
                  </a:lnTo>
                  <a:lnTo>
                    <a:pt x="6729984" y="2097024"/>
                  </a:lnTo>
                  <a:lnTo>
                    <a:pt x="0" y="2097024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68096" y="7717536"/>
            <a:ext cx="5047488" cy="768096"/>
            <a:chOff x="0" y="0"/>
            <a:chExt cx="6729984" cy="102412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729984" cy="1024128"/>
            </a:xfrm>
            <a:custGeom>
              <a:avLst/>
              <a:gdLst/>
              <a:ahLst/>
              <a:cxnLst/>
              <a:rect l="l" t="t" r="r" b="b"/>
              <a:pathLst>
                <a:path w="6729984" h="1024128">
                  <a:moveTo>
                    <a:pt x="0" y="0"/>
                  </a:moveTo>
                  <a:lnTo>
                    <a:pt x="6729984" y="0"/>
                  </a:lnTo>
                  <a:lnTo>
                    <a:pt x="6729984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78044" b="-78044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6729984" cy="11003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280"/>
                </a:lnSpc>
              </a:pPr>
              <a:r>
                <a:rPr lang="en-US" sz="4400" b="1">
                  <a:solidFill>
                    <a:srgbClr val="EF444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%38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68096" y="8449056"/>
            <a:ext cx="5047488" cy="694944"/>
            <a:chOff x="0" y="0"/>
            <a:chExt cx="6729984" cy="9265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729984" cy="926592"/>
            </a:xfrm>
            <a:custGeom>
              <a:avLst/>
              <a:gdLst/>
              <a:ahLst/>
              <a:cxnLst/>
              <a:rect l="l" t="t" r="r" b="b"/>
              <a:pathLst>
                <a:path w="6729984" h="926592">
                  <a:moveTo>
                    <a:pt x="0" y="0"/>
                  </a:moveTo>
                  <a:lnTo>
                    <a:pt x="6729984" y="0"/>
                  </a:lnTo>
                  <a:lnTo>
                    <a:pt x="6729984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91522" b="-91522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729984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YZ kullanıcısı çıktıları hiç sorgulamıyor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400800" y="2834640"/>
            <a:ext cx="5486400" cy="6675120"/>
            <a:chOff x="0" y="0"/>
            <a:chExt cx="7315200" cy="89001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315200" cy="8900160"/>
            </a:xfrm>
            <a:custGeom>
              <a:avLst/>
              <a:gdLst/>
              <a:ahLst/>
              <a:cxnLst/>
              <a:rect l="l" t="t" r="r" b="b"/>
              <a:pathLst>
                <a:path w="7315200" h="8900160">
                  <a:moveTo>
                    <a:pt x="0" y="0"/>
                  </a:moveTo>
                  <a:lnTo>
                    <a:pt x="7315200" y="0"/>
                  </a:lnTo>
                  <a:lnTo>
                    <a:pt x="7315200" y="8900160"/>
                  </a:lnTo>
                  <a:lnTo>
                    <a:pt x="0" y="890016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400800" y="2834640"/>
            <a:ext cx="5486400" cy="118872"/>
            <a:chOff x="0" y="0"/>
            <a:chExt cx="7315200" cy="15849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315200" cy="158496"/>
            </a:xfrm>
            <a:custGeom>
              <a:avLst/>
              <a:gdLst/>
              <a:ahLst/>
              <a:cxnLst/>
              <a:rect l="l" t="t" r="r" b="b"/>
              <a:pathLst>
                <a:path w="7315200" h="158496">
                  <a:moveTo>
                    <a:pt x="0" y="0"/>
                  </a:moveTo>
                  <a:lnTo>
                    <a:pt x="7315200" y="0"/>
                  </a:lnTo>
                  <a:lnTo>
                    <a:pt x="7315200" y="158496"/>
                  </a:lnTo>
                  <a:lnTo>
                    <a:pt x="0" y="158496"/>
                  </a:lnTo>
                  <a:close/>
                </a:path>
              </a:pathLst>
            </a:custGeom>
            <a:solidFill>
              <a:srgbClr val="F59E0B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8595360" y="3291840"/>
            <a:ext cx="1097280" cy="1097280"/>
            <a:chOff x="0" y="0"/>
            <a:chExt cx="1463040" cy="1463040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0"/>
                  </a:moveTo>
                  <a:lnTo>
                    <a:pt x="1463040" y="0"/>
                  </a:lnTo>
                  <a:lnTo>
                    <a:pt x="1463040" y="1463040"/>
                  </a:lnTo>
                  <a:lnTo>
                    <a:pt x="0" y="1463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35" name="Group 35"/>
          <p:cNvGrpSpPr/>
          <p:nvPr/>
        </p:nvGrpSpPr>
        <p:grpSpPr>
          <a:xfrm>
            <a:off x="6620256" y="4608576"/>
            <a:ext cx="5047488" cy="1188720"/>
            <a:chOff x="0" y="0"/>
            <a:chExt cx="6729984" cy="158496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729984" cy="1584960"/>
            </a:xfrm>
            <a:custGeom>
              <a:avLst/>
              <a:gdLst/>
              <a:ahLst/>
              <a:cxnLst/>
              <a:rect l="l" t="t" r="r" b="b"/>
              <a:pathLst>
                <a:path w="6729984" h="1584960">
                  <a:moveTo>
                    <a:pt x="0" y="0"/>
                  </a:moveTo>
                  <a:lnTo>
                    <a:pt x="6729984" y="0"/>
                  </a:lnTo>
                  <a:lnTo>
                    <a:pt x="6729984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2736" b="-32736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6729984" cy="16230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Gizlilik &amp; Güvenlik Riskleri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620256" y="5888736"/>
            <a:ext cx="5047488" cy="1645920"/>
            <a:chOff x="0" y="0"/>
            <a:chExt cx="6729984" cy="219456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729984" cy="2194560"/>
            </a:xfrm>
            <a:custGeom>
              <a:avLst/>
              <a:gdLst/>
              <a:ahLst/>
              <a:cxnLst/>
              <a:rect l="l" t="t" r="r" b="b"/>
              <a:pathLst>
                <a:path w="6729984" h="2194560">
                  <a:moveTo>
                    <a:pt x="0" y="0"/>
                  </a:moveTo>
                  <a:lnTo>
                    <a:pt x="6729984" y="0"/>
                  </a:lnTo>
                  <a:lnTo>
                    <a:pt x="6729984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9754" b="-9754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6729984" cy="22421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Kişisel verilerini fark etmeden paylaşan kullanıcılar, veri ihlallerine açık hedeflerdir.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620256" y="7680960"/>
            <a:ext cx="5047488" cy="1572768"/>
            <a:chOff x="0" y="0"/>
            <a:chExt cx="6729984" cy="209702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729984" cy="2097024"/>
            </a:xfrm>
            <a:custGeom>
              <a:avLst/>
              <a:gdLst/>
              <a:ahLst/>
              <a:cxnLst/>
              <a:rect l="l" t="t" r="r" b="b"/>
              <a:pathLst>
                <a:path w="6729984" h="2097024">
                  <a:moveTo>
                    <a:pt x="0" y="0"/>
                  </a:moveTo>
                  <a:lnTo>
                    <a:pt x="6729984" y="0"/>
                  </a:lnTo>
                  <a:lnTo>
                    <a:pt x="6729984" y="2097024"/>
                  </a:lnTo>
                  <a:lnTo>
                    <a:pt x="0" y="2097024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6620256" y="7717536"/>
            <a:ext cx="5047488" cy="768096"/>
            <a:chOff x="0" y="0"/>
            <a:chExt cx="6729984" cy="102412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729984" cy="1024128"/>
            </a:xfrm>
            <a:custGeom>
              <a:avLst/>
              <a:gdLst/>
              <a:ahLst/>
              <a:cxnLst/>
              <a:rect l="l" t="t" r="r" b="b"/>
              <a:pathLst>
                <a:path w="6729984" h="1024128">
                  <a:moveTo>
                    <a:pt x="0" y="0"/>
                  </a:moveTo>
                  <a:lnTo>
                    <a:pt x="6729984" y="0"/>
                  </a:lnTo>
                  <a:lnTo>
                    <a:pt x="6729984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78044" b="-78044"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0" y="-76200"/>
              <a:ext cx="6729984" cy="11003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280"/>
                </a:lnSpc>
              </a:pPr>
              <a:r>
                <a:rPr lang="en-US" sz="4400" b="1">
                  <a:solidFill>
                    <a:srgbClr val="F59E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%62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620256" y="8449056"/>
            <a:ext cx="5047488" cy="694944"/>
            <a:chOff x="0" y="0"/>
            <a:chExt cx="6729984" cy="92659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729984" cy="926592"/>
            </a:xfrm>
            <a:custGeom>
              <a:avLst/>
              <a:gdLst/>
              <a:ahLst/>
              <a:cxnLst/>
              <a:rect l="l" t="t" r="r" b="b"/>
              <a:pathLst>
                <a:path w="6729984" h="926592">
                  <a:moveTo>
                    <a:pt x="0" y="0"/>
                  </a:moveTo>
                  <a:lnTo>
                    <a:pt x="6729984" y="0"/>
                  </a:lnTo>
                  <a:lnTo>
                    <a:pt x="6729984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91522" b="-91522"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6729984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kullanıcı YZ'ye hassas veri girdiğini fark etmiyor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2252960" y="2834640"/>
            <a:ext cx="5486400" cy="6675120"/>
            <a:chOff x="0" y="0"/>
            <a:chExt cx="7315200" cy="890016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7315200" cy="8900160"/>
            </a:xfrm>
            <a:custGeom>
              <a:avLst/>
              <a:gdLst/>
              <a:ahLst/>
              <a:cxnLst/>
              <a:rect l="l" t="t" r="r" b="b"/>
              <a:pathLst>
                <a:path w="7315200" h="8900160">
                  <a:moveTo>
                    <a:pt x="0" y="0"/>
                  </a:moveTo>
                  <a:lnTo>
                    <a:pt x="7315200" y="0"/>
                  </a:lnTo>
                  <a:lnTo>
                    <a:pt x="7315200" y="8900160"/>
                  </a:lnTo>
                  <a:lnTo>
                    <a:pt x="0" y="8900160"/>
                  </a:lnTo>
                  <a:close/>
                </a:path>
              </a:pathLst>
            </a:custGeom>
            <a:solidFill>
              <a:srgbClr val="1C2333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2252960" y="2834640"/>
            <a:ext cx="5486400" cy="118872"/>
            <a:chOff x="0" y="0"/>
            <a:chExt cx="7315200" cy="15849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7315200" cy="158496"/>
            </a:xfrm>
            <a:custGeom>
              <a:avLst/>
              <a:gdLst/>
              <a:ahLst/>
              <a:cxnLst/>
              <a:rect l="l" t="t" r="r" b="b"/>
              <a:pathLst>
                <a:path w="7315200" h="158496">
                  <a:moveTo>
                    <a:pt x="0" y="0"/>
                  </a:moveTo>
                  <a:lnTo>
                    <a:pt x="7315200" y="0"/>
                  </a:lnTo>
                  <a:lnTo>
                    <a:pt x="7315200" y="158496"/>
                  </a:lnTo>
                  <a:lnTo>
                    <a:pt x="0" y="158496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14447520" y="3291840"/>
            <a:ext cx="1097280" cy="1097280"/>
            <a:chOff x="0" y="0"/>
            <a:chExt cx="1463040" cy="1463040"/>
          </a:xfrm>
        </p:grpSpPr>
        <p:sp>
          <p:nvSpPr>
            <p:cNvPr id="54" name="Freeform 54" descr="preencoded.png"/>
            <p:cNvSpPr/>
            <p:nvPr/>
          </p:nvSpPr>
          <p:spPr>
            <a:xfrm>
              <a:off x="0" y="0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463040" h="1463040">
                  <a:moveTo>
                    <a:pt x="0" y="0"/>
                  </a:moveTo>
                  <a:lnTo>
                    <a:pt x="1463040" y="0"/>
                  </a:lnTo>
                  <a:lnTo>
                    <a:pt x="1463040" y="1463040"/>
                  </a:lnTo>
                  <a:lnTo>
                    <a:pt x="0" y="1463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55" name="Group 55"/>
          <p:cNvGrpSpPr/>
          <p:nvPr/>
        </p:nvGrpSpPr>
        <p:grpSpPr>
          <a:xfrm>
            <a:off x="12472416" y="4608576"/>
            <a:ext cx="5047488" cy="1188720"/>
            <a:chOff x="0" y="0"/>
            <a:chExt cx="6729984" cy="158496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729984" cy="1584960"/>
            </a:xfrm>
            <a:custGeom>
              <a:avLst/>
              <a:gdLst/>
              <a:ahLst/>
              <a:cxnLst/>
              <a:rect l="l" t="t" r="r" b="b"/>
              <a:pathLst>
                <a:path w="6729984" h="1584960">
                  <a:moveTo>
                    <a:pt x="0" y="0"/>
                  </a:moveTo>
                  <a:lnTo>
                    <a:pt x="6729984" y="0"/>
                  </a:lnTo>
                  <a:lnTo>
                    <a:pt x="6729984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2736" b="-32736"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6729984" cy="16230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Sistematik Önyargıları Görmezden Gelmek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2472416" y="5888736"/>
            <a:ext cx="5047488" cy="1645920"/>
            <a:chOff x="0" y="0"/>
            <a:chExt cx="6729984" cy="219456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729984" cy="2194560"/>
            </a:xfrm>
            <a:custGeom>
              <a:avLst/>
              <a:gdLst/>
              <a:ahLst/>
              <a:cxnLst/>
              <a:rect l="l" t="t" r="r" b="b"/>
              <a:pathLst>
                <a:path w="6729984" h="2194560">
                  <a:moveTo>
                    <a:pt x="0" y="0"/>
                  </a:moveTo>
                  <a:lnTo>
                    <a:pt x="6729984" y="0"/>
                  </a:lnTo>
                  <a:lnTo>
                    <a:pt x="6729984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9754" b="-9754"/>
              </a:stretch>
            </a:blipFill>
          </p:spPr>
        </p:sp>
        <p:sp>
          <p:nvSpPr>
            <p:cNvPr id="60" name="TextBox 60"/>
            <p:cNvSpPr txBox="1"/>
            <p:nvPr/>
          </p:nvSpPr>
          <p:spPr>
            <a:xfrm>
              <a:off x="0" y="-47625"/>
              <a:ext cx="6729984" cy="22421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94A3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Algoritmaların ayrımcılık üretebileceğini bilmeden alınan kararlar ciddi sonuçlar doğurabilir.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2472416" y="7680960"/>
            <a:ext cx="5047488" cy="1572768"/>
            <a:chOff x="0" y="0"/>
            <a:chExt cx="6729984" cy="2097024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729984" cy="2097024"/>
            </a:xfrm>
            <a:custGeom>
              <a:avLst/>
              <a:gdLst/>
              <a:ahLst/>
              <a:cxnLst/>
              <a:rect l="l" t="t" r="r" b="b"/>
              <a:pathLst>
                <a:path w="6729984" h="2097024">
                  <a:moveTo>
                    <a:pt x="0" y="0"/>
                  </a:moveTo>
                  <a:lnTo>
                    <a:pt x="6729984" y="0"/>
                  </a:lnTo>
                  <a:lnTo>
                    <a:pt x="6729984" y="2097024"/>
                  </a:lnTo>
                  <a:lnTo>
                    <a:pt x="0" y="2097024"/>
                  </a:lnTo>
                  <a:close/>
                </a:path>
              </a:pathLst>
            </a:custGeom>
            <a:solidFill>
              <a:srgbClr val="111827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12472416" y="7717536"/>
            <a:ext cx="5047488" cy="768096"/>
            <a:chOff x="0" y="0"/>
            <a:chExt cx="6729984" cy="102412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729984" cy="1024128"/>
            </a:xfrm>
            <a:custGeom>
              <a:avLst/>
              <a:gdLst/>
              <a:ahLst/>
              <a:cxnLst/>
              <a:rect l="l" t="t" r="r" b="b"/>
              <a:pathLst>
                <a:path w="6729984" h="1024128">
                  <a:moveTo>
                    <a:pt x="0" y="0"/>
                  </a:moveTo>
                  <a:lnTo>
                    <a:pt x="6729984" y="0"/>
                  </a:lnTo>
                  <a:lnTo>
                    <a:pt x="6729984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78044" b="-78044"/>
              </a:stretch>
            </a:blipFill>
          </p:spPr>
        </p:sp>
        <p:sp>
          <p:nvSpPr>
            <p:cNvPr id="65" name="TextBox 65"/>
            <p:cNvSpPr txBox="1"/>
            <p:nvPr/>
          </p:nvSpPr>
          <p:spPr>
            <a:xfrm>
              <a:off x="0" y="-76200"/>
              <a:ext cx="6729984" cy="11003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280"/>
                </a:lnSpc>
              </a:pPr>
              <a:r>
                <a:rPr lang="en-US" sz="4400" b="1">
                  <a:solidFill>
                    <a:srgbClr val="7C3AE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%73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2472416" y="8449056"/>
            <a:ext cx="5047488" cy="694944"/>
            <a:chOff x="0" y="0"/>
            <a:chExt cx="6729984" cy="926592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729984" cy="926592"/>
            </a:xfrm>
            <a:custGeom>
              <a:avLst/>
              <a:gdLst/>
              <a:ahLst/>
              <a:cxnLst/>
              <a:rect l="l" t="t" r="r" b="b"/>
              <a:pathLst>
                <a:path w="6729984" h="926592">
                  <a:moveTo>
                    <a:pt x="0" y="0"/>
                  </a:moveTo>
                  <a:lnTo>
                    <a:pt x="6729984" y="0"/>
                  </a:lnTo>
                  <a:lnTo>
                    <a:pt x="6729984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91522" b="-91522"/>
              </a:stretch>
            </a:blipFill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6729984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i="1">
                  <a:solidFill>
                    <a:srgbClr val="94A3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YZ kararlarını sorgulamadan kabul ediyor</a:t>
              </a:r>
            </a:p>
          </p:txBody>
        </p:sp>
      </p:grpSp>
      <p:sp>
        <p:nvSpPr>
          <p:cNvPr id="69" name="Freeform 69"/>
          <p:cNvSpPr/>
          <p:nvPr/>
        </p:nvSpPr>
        <p:spPr>
          <a:xfrm>
            <a:off x="176918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0" name="TextBox 70"/>
          <p:cNvSpPr txBox="1"/>
          <p:nvPr/>
        </p:nvSpPr>
        <p:spPr>
          <a:xfrm>
            <a:off x="1899532" y="9600989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72" name="Slayt Numarası Yer Tutucusu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645920"/>
            <a:chOff x="0" y="0"/>
            <a:chExt cx="24384000" cy="2194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94560"/>
            </a:xfrm>
            <a:custGeom>
              <a:avLst/>
              <a:gdLst/>
              <a:ahLst/>
              <a:cxnLst/>
              <a:rect l="l" t="t" r="r" b="b"/>
              <a:pathLst>
                <a:path w="24384000" h="2194560">
                  <a:moveTo>
                    <a:pt x="0" y="0"/>
                  </a:moveTo>
                  <a:lnTo>
                    <a:pt x="24384000" y="0"/>
                  </a:lnTo>
                  <a:lnTo>
                    <a:pt x="24384000" y="219456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1A274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274320"/>
            <a:ext cx="16459200" cy="1097280"/>
            <a:chOff x="0" y="0"/>
            <a:chExt cx="21945600" cy="1463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945600" cy="15392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Harekete Geçmek İçin Somut Adımlar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8640" y="1970405"/>
            <a:ext cx="16710660" cy="7589520"/>
            <a:chOff x="0" y="0"/>
            <a:chExt cx="22280880" cy="101193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280880" cy="10119360"/>
            </a:xfrm>
            <a:custGeom>
              <a:avLst/>
              <a:gdLst/>
              <a:ahLst/>
              <a:cxnLst/>
              <a:rect l="l" t="t" r="r" b="b"/>
              <a:pathLst>
                <a:path w="22280880" h="10119360">
                  <a:moveTo>
                    <a:pt x="0" y="0"/>
                  </a:moveTo>
                  <a:lnTo>
                    <a:pt x="22280880" y="0"/>
                  </a:lnTo>
                  <a:lnTo>
                    <a:pt x="22280880" y="10119360"/>
                  </a:lnTo>
                  <a:lnTo>
                    <a:pt x="0" y="101193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48640" y="1920240"/>
            <a:ext cx="16710660" cy="914400"/>
            <a:chOff x="0" y="0"/>
            <a:chExt cx="22280880" cy="1219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280880" cy="1219200"/>
            </a:xfrm>
            <a:custGeom>
              <a:avLst/>
              <a:gdLst/>
              <a:ahLst/>
              <a:cxnLst/>
              <a:rect l="l" t="t" r="r" b="b"/>
              <a:pathLst>
                <a:path w="22280880" h="1219200">
                  <a:moveTo>
                    <a:pt x="0" y="0"/>
                  </a:moveTo>
                  <a:lnTo>
                    <a:pt x="22280880" y="0"/>
                  </a:lnTo>
                  <a:lnTo>
                    <a:pt x="2228088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05662" y="2011680"/>
            <a:ext cx="15596616" cy="731520"/>
            <a:chOff x="0" y="0"/>
            <a:chExt cx="20795488" cy="9753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95489" cy="975360"/>
            </a:xfrm>
            <a:custGeom>
              <a:avLst/>
              <a:gdLst/>
              <a:ahLst/>
              <a:cxnLst/>
              <a:rect l="l" t="t" r="r" b="b"/>
              <a:pathLst>
                <a:path w="20795489" h="975360">
                  <a:moveTo>
                    <a:pt x="0" y="0"/>
                  </a:moveTo>
                  <a:lnTo>
                    <a:pt x="20795489" y="0"/>
                  </a:lnTo>
                  <a:lnTo>
                    <a:pt x="20795489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4592" r="50752" b="-154592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0795488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👤  BİREYSEL ADIMLAR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1336" y="3145536"/>
            <a:ext cx="816966" cy="402336"/>
            <a:chOff x="0" y="0"/>
            <a:chExt cx="1089287" cy="5364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9287" cy="536448"/>
            </a:xfrm>
            <a:custGeom>
              <a:avLst/>
              <a:gdLst/>
              <a:ahLst/>
              <a:cxnLst/>
              <a:rect l="l" t="t" r="r" b="b"/>
              <a:pathLst>
                <a:path w="1089287" h="536448">
                  <a:moveTo>
                    <a:pt x="0" y="268224"/>
                  </a:moveTo>
                  <a:cubicBezTo>
                    <a:pt x="0" y="120142"/>
                    <a:pt x="243955" y="0"/>
                    <a:pt x="544644" y="0"/>
                  </a:cubicBezTo>
                  <a:cubicBezTo>
                    <a:pt x="845333" y="0"/>
                    <a:pt x="1089287" y="120142"/>
                    <a:pt x="1089287" y="268224"/>
                  </a:cubicBezTo>
                  <a:cubicBezTo>
                    <a:pt x="1089287" y="416306"/>
                    <a:pt x="845332" y="536448"/>
                    <a:pt x="544644" y="536448"/>
                  </a:cubicBezTo>
                  <a:cubicBezTo>
                    <a:pt x="243955" y="536448"/>
                    <a:pt x="0" y="416306"/>
                    <a:pt x="0" y="268224"/>
                  </a:cubicBez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591054" y="3054096"/>
            <a:ext cx="14111224" cy="877824"/>
            <a:chOff x="0" y="0"/>
            <a:chExt cx="18814965" cy="11704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814965" cy="1170432"/>
            </a:xfrm>
            <a:custGeom>
              <a:avLst/>
              <a:gdLst/>
              <a:ahLst/>
              <a:cxnLst/>
              <a:rect l="l" t="t" r="r" b="b"/>
              <a:pathLst>
                <a:path w="18814965" h="1170432">
                  <a:moveTo>
                    <a:pt x="0" y="0"/>
                  </a:moveTo>
                  <a:lnTo>
                    <a:pt x="18814965" y="0"/>
                  </a:lnTo>
                  <a:lnTo>
                    <a:pt x="18814965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256" r="50752" b="-104256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8814965" cy="12180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araçlarını deneyin (ChatGPT, Gemini vb.)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91336" y="4224528"/>
            <a:ext cx="816966" cy="402336"/>
            <a:chOff x="0" y="0"/>
            <a:chExt cx="1089287" cy="5364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89287" cy="536448"/>
            </a:xfrm>
            <a:custGeom>
              <a:avLst/>
              <a:gdLst/>
              <a:ahLst/>
              <a:cxnLst/>
              <a:rect l="l" t="t" r="r" b="b"/>
              <a:pathLst>
                <a:path w="1089287" h="536448">
                  <a:moveTo>
                    <a:pt x="0" y="268224"/>
                  </a:moveTo>
                  <a:cubicBezTo>
                    <a:pt x="0" y="120142"/>
                    <a:pt x="243955" y="0"/>
                    <a:pt x="544644" y="0"/>
                  </a:cubicBezTo>
                  <a:cubicBezTo>
                    <a:pt x="845333" y="0"/>
                    <a:pt x="1089287" y="120142"/>
                    <a:pt x="1089287" y="268224"/>
                  </a:cubicBezTo>
                  <a:cubicBezTo>
                    <a:pt x="1089287" y="416306"/>
                    <a:pt x="845332" y="536448"/>
                    <a:pt x="544644" y="536448"/>
                  </a:cubicBezTo>
                  <a:cubicBezTo>
                    <a:pt x="243955" y="536448"/>
                    <a:pt x="0" y="416306"/>
                    <a:pt x="0" y="268224"/>
                  </a:cubicBez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2591054" y="4133088"/>
            <a:ext cx="14111224" cy="877824"/>
            <a:chOff x="0" y="0"/>
            <a:chExt cx="18814965" cy="117043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814965" cy="1170432"/>
            </a:xfrm>
            <a:custGeom>
              <a:avLst/>
              <a:gdLst/>
              <a:ahLst/>
              <a:cxnLst/>
              <a:rect l="l" t="t" r="r" b="b"/>
              <a:pathLst>
                <a:path w="18814965" h="1170432">
                  <a:moveTo>
                    <a:pt x="0" y="0"/>
                  </a:moveTo>
                  <a:lnTo>
                    <a:pt x="18814965" y="0"/>
                  </a:lnTo>
                  <a:lnTo>
                    <a:pt x="18814965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256" r="50752" b="-104256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8814965" cy="12180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Online kurslar ile temel kavramları öğrenin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91336" y="5303520"/>
            <a:ext cx="816966" cy="402336"/>
            <a:chOff x="0" y="0"/>
            <a:chExt cx="1089287" cy="53644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89287" cy="536448"/>
            </a:xfrm>
            <a:custGeom>
              <a:avLst/>
              <a:gdLst/>
              <a:ahLst/>
              <a:cxnLst/>
              <a:rect l="l" t="t" r="r" b="b"/>
              <a:pathLst>
                <a:path w="1089287" h="536448">
                  <a:moveTo>
                    <a:pt x="0" y="268224"/>
                  </a:moveTo>
                  <a:cubicBezTo>
                    <a:pt x="0" y="120142"/>
                    <a:pt x="243955" y="0"/>
                    <a:pt x="544644" y="0"/>
                  </a:cubicBezTo>
                  <a:cubicBezTo>
                    <a:pt x="845333" y="0"/>
                    <a:pt x="1089287" y="120142"/>
                    <a:pt x="1089287" y="268224"/>
                  </a:cubicBezTo>
                  <a:cubicBezTo>
                    <a:pt x="1089287" y="416306"/>
                    <a:pt x="845332" y="536448"/>
                    <a:pt x="544644" y="536448"/>
                  </a:cubicBezTo>
                  <a:cubicBezTo>
                    <a:pt x="243955" y="536448"/>
                    <a:pt x="0" y="416306"/>
                    <a:pt x="0" y="268224"/>
                  </a:cubicBez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2591054" y="5212080"/>
            <a:ext cx="14111224" cy="877824"/>
            <a:chOff x="0" y="0"/>
            <a:chExt cx="18814965" cy="117043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814965" cy="1170432"/>
            </a:xfrm>
            <a:custGeom>
              <a:avLst/>
              <a:gdLst/>
              <a:ahLst/>
              <a:cxnLst/>
              <a:rect l="l" t="t" r="r" b="b"/>
              <a:pathLst>
                <a:path w="18814965" h="1170432">
                  <a:moveTo>
                    <a:pt x="0" y="0"/>
                  </a:moveTo>
                  <a:lnTo>
                    <a:pt x="18814965" y="0"/>
                  </a:lnTo>
                  <a:lnTo>
                    <a:pt x="18814965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256" r="50752" b="-104256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8814965" cy="12180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çıktılarını her zaman doğrulayın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91336" y="6382512"/>
            <a:ext cx="816966" cy="402336"/>
            <a:chOff x="0" y="0"/>
            <a:chExt cx="1089287" cy="53644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89287" cy="536448"/>
            </a:xfrm>
            <a:custGeom>
              <a:avLst/>
              <a:gdLst/>
              <a:ahLst/>
              <a:cxnLst/>
              <a:rect l="l" t="t" r="r" b="b"/>
              <a:pathLst>
                <a:path w="1089287" h="536448">
                  <a:moveTo>
                    <a:pt x="0" y="268224"/>
                  </a:moveTo>
                  <a:cubicBezTo>
                    <a:pt x="0" y="120142"/>
                    <a:pt x="243955" y="0"/>
                    <a:pt x="544644" y="0"/>
                  </a:cubicBezTo>
                  <a:cubicBezTo>
                    <a:pt x="845333" y="0"/>
                    <a:pt x="1089287" y="120142"/>
                    <a:pt x="1089287" y="268224"/>
                  </a:cubicBezTo>
                  <a:cubicBezTo>
                    <a:pt x="1089287" y="416306"/>
                    <a:pt x="845332" y="536448"/>
                    <a:pt x="544644" y="536448"/>
                  </a:cubicBezTo>
                  <a:cubicBezTo>
                    <a:pt x="243955" y="536448"/>
                    <a:pt x="0" y="416306"/>
                    <a:pt x="0" y="268224"/>
                  </a:cubicBez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2591054" y="6291072"/>
            <a:ext cx="14111224" cy="877824"/>
            <a:chOff x="0" y="0"/>
            <a:chExt cx="18814965" cy="117043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814965" cy="1170432"/>
            </a:xfrm>
            <a:custGeom>
              <a:avLst/>
              <a:gdLst/>
              <a:ahLst/>
              <a:cxnLst/>
              <a:rect l="l" t="t" r="r" b="b"/>
              <a:pathLst>
                <a:path w="18814965" h="1170432">
                  <a:moveTo>
                    <a:pt x="0" y="0"/>
                  </a:moveTo>
                  <a:lnTo>
                    <a:pt x="18814965" y="0"/>
                  </a:lnTo>
                  <a:lnTo>
                    <a:pt x="18814965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256" r="50752" b="-104256"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8814965" cy="12180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Veri gizliliğinizi koruyun, şartları okuyun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91336" y="7461504"/>
            <a:ext cx="816966" cy="402336"/>
            <a:chOff x="0" y="0"/>
            <a:chExt cx="1089287" cy="53644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89287" cy="536448"/>
            </a:xfrm>
            <a:custGeom>
              <a:avLst/>
              <a:gdLst/>
              <a:ahLst/>
              <a:cxnLst/>
              <a:rect l="l" t="t" r="r" b="b"/>
              <a:pathLst>
                <a:path w="1089287" h="536448">
                  <a:moveTo>
                    <a:pt x="0" y="268224"/>
                  </a:moveTo>
                  <a:cubicBezTo>
                    <a:pt x="0" y="120142"/>
                    <a:pt x="243955" y="0"/>
                    <a:pt x="544644" y="0"/>
                  </a:cubicBezTo>
                  <a:cubicBezTo>
                    <a:pt x="845333" y="0"/>
                    <a:pt x="1089287" y="120142"/>
                    <a:pt x="1089287" y="268224"/>
                  </a:cubicBezTo>
                  <a:cubicBezTo>
                    <a:pt x="1089287" y="416306"/>
                    <a:pt x="845332" y="536448"/>
                    <a:pt x="544644" y="536448"/>
                  </a:cubicBezTo>
                  <a:cubicBezTo>
                    <a:pt x="243955" y="536448"/>
                    <a:pt x="0" y="416306"/>
                    <a:pt x="0" y="268224"/>
                  </a:cubicBezTo>
                  <a:close/>
                </a:path>
              </a:pathLst>
            </a:custGeom>
            <a:solidFill>
              <a:srgbClr val="3B82F6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2591054" y="7370064"/>
            <a:ext cx="14111224" cy="877824"/>
            <a:chOff x="0" y="0"/>
            <a:chExt cx="18814965" cy="11704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8814965" cy="1170432"/>
            </a:xfrm>
            <a:custGeom>
              <a:avLst/>
              <a:gdLst/>
              <a:ahLst/>
              <a:cxnLst/>
              <a:rect l="l" t="t" r="r" b="b"/>
              <a:pathLst>
                <a:path w="18814965" h="1170432">
                  <a:moveTo>
                    <a:pt x="0" y="0"/>
                  </a:moveTo>
                  <a:lnTo>
                    <a:pt x="18814965" y="0"/>
                  </a:lnTo>
                  <a:lnTo>
                    <a:pt x="18814965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4256" r="50752" b="-104256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8814965" cy="12180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>
                  <a:solidFill>
                    <a:srgbClr val="0F172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topluluklarına ve forumlarına katılın</a:t>
              </a:r>
            </a:p>
          </p:txBody>
        </p:sp>
      </p:grpSp>
      <p:sp>
        <p:nvSpPr>
          <p:cNvPr id="39" name="Freeform 3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890007" y="9549534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42" name="Slayt Numarası Yer Tutucusu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3120"/>
            <a:chOff x="0" y="0"/>
            <a:chExt cx="24384000" cy="280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04160"/>
            </a:xfrm>
            <a:custGeom>
              <a:avLst/>
              <a:gdLst/>
              <a:ahLst/>
              <a:cxnLst/>
              <a:rect l="l" t="t" r="r" b="b"/>
              <a:pathLst>
                <a:path w="24384000" h="2804160">
                  <a:moveTo>
                    <a:pt x="0" y="0"/>
                  </a:moveTo>
                  <a:lnTo>
                    <a:pt x="24384000" y="0"/>
                  </a:lnTo>
                  <a:lnTo>
                    <a:pt x="2438400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103120"/>
            <a:ext cx="18288000" cy="128016"/>
            <a:chOff x="0" y="0"/>
            <a:chExt cx="24384000" cy="1706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274320"/>
            <a:ext cx="16459200" cy="914400"/>
            <a:chOff x="0" y="0"/>
            <a:chExt cx="21945600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0730" b="-3007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21945600" cy="1323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SUNUM PLANI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" y="118872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9456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4DD9E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Bu sunumda ele alacağımız başlıklar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1520" y="2651760"/>
            <a:ext cx="8046720" cy="2011680"/>
            <a:chOff x="0" y="0"/>
            <a:chExt cx="10728960" cy="26822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28960" cy="2682240"/>
            </a:xfrm>
            <a:custGeom>
              <a:avLst/>
              <a:gdLst/>
              <a:ahLst/>
              <a:cxnLst/>
              <a:rect l="l" t="t" r="r" b="b"/>
              <a:pathLst>
                <a:path w="10728960" h="2682240">
                  <a:moveTo>
                    <a:pt x="0" y="0"/>
                  </a:moveTo>
                  <a:lnTo>
                    <a:pt x="10728960" y="0"/>
                  </a:lnTo>
                  <a:lnTo>
                    <a:pt x="1072896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31520" y="2651760"/>
            <a:ext cx="1005840" cy="2011680"/>
            <a:chOff x="0" y="0"/>
            <a:chExt cx="1341120" cy="26822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41120" cy="2682240"/>
            </a:xfrm>
            <a:custGeom>
              <a:avLst/>
              <a:gdLst/>
              <a:ahLst/>
              <a:cxnLst/>
              <a:rect l="l" t="t" r="r" b="b"/>
              <a:pathLst>
                <a:path w="1341120" h="2682240">
                  <a:moveTo>
                    <a:pt x="0" y="0"/>
                  </a:moveTo>
                  <a:lnTo>
                    <a:pt x="1341120" y="0"/>
                  </a:lnTo>
                  <a:lnTo>
                    <a:pt x="134112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31520" y="3163824"/>
            <a:ext cx="1005840" cy="914400"/>
            <a:chOff x="0" y="0"/>
            <a:chExt cx="1341120" cy="1219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1120" cy="1219200"/>
            </a:xfrm>
            <a:custGeom>
              <a:avLst/>
              <a:gdLst/>
              <a:ahLst/>
              <a:cxnLst/>
              <a:rect l="l" t="t" r="r" b="b"/>
              <a:pathLst>
                <a:path w="1341120" h="1219200">
                  <a:moveTo>
                    <a:pt x="0" y="0"/>
                  </a:moveTo>
                  <a:lnTo>
                    <a:pt x="1341120" y="0"/>
                  </a:lnTo>
                  <a:lnTo>
                    <a:pt x="134112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6639" r="-66639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341120" cy="12763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20240" y="2871216"/>
            <a:ext cx="6583680" cy="694944"/>
            <a:chOff x="0" y="0"/>
            <a:chExt cx="8778240" cy="9265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7782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Giriş &amp; Motivasyon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920240" y="3657600"/>
            <a:ext cx="6583680" cy="694944"/>
            <a:chOff x="0" y="0"/>
            <a:chExt cx="8778240" cy="92659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77824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i="1">
                  <a:solidFill>
                    <a:srgbClr val="8A9B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Neden yapay zekayı anlamalıyız?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509760" y="2651760"/>
            <a:ext cx="8046720" cy="2011680"/>
            <a:chOff x="0" y="0"/>
            <a:chExt cx="10728960" cy="26822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728960" cy="2682240"/>
            </a:xfrm>
            <a:custGeom>
              <a:avLst/>
              <a:gdLst/>
              <a:ahLst/>
              <a:cxnLst/>
              <a:rect l="l" t="t" r="r" b="b"/>
              <a:pathLst>
                <a:path w="10728960" h="2682240">
                  <a:moveTo>
                    <a:pt x="0" y="0"/>
                  </a:moveTo>
                  <a:lnTo>
                    <a:pt x="10728960" y="0"/>
                  </a:lnTo>
                  <a:lnTo>
                    <a:pt x="1072896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509760" y="2651760"/>
            <a:ext cx="1005840" cy="2011680"/>
            <a:chOff x="0" y="0"/>
            <a:chExt cx="1341120" cy="26822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41120" cy="2682240"/>
            </a:xfrm>
            <a:custGeom>
              <a:avLst/>
              <a:gdLst/>
              <a:ahLst/>
              <a:cxnLst/>
              <a:rect l="l" t="t" r="r" b="b"/>
              <a:pathLst>
                <a:path w="1341120" h="2682240">
                  <a:moveTo>
                    <a:pt x="0" y="0"/>
                  </a:moveTo>
                  <a:lnTo>
                    <a:pt x="1341120" y="0"/>
                  </a:lnTo>
                  <a:lnTo>
                    <a:pt x="134112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9509760" y="3163824"/>
            <a:ext cx="1005840" cy="914400"/>
            <a:chOff x="0" y="0"/>
            <a:chExt cx="1341120" cy="12192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41120" cy="1219200"/>
            </a:xfrm>
            <a:custGeom>
              <a:avLst/>
              <a:gdLst/>
              <a:ahLst/>
              <a:cxnLst/>
              <a:rect l="l" t="t" r="r" b="b"/>
              <a:pathLst>
                <a:path w="1341120" h="1219200">
                  <a:moveTo>
                    <a:pt x="0" y="0"/>
                  </a:moveTo>
                  <a:lnTo>
                    <a:pt x="1341120" y="0"/>
                  </a:lnTo>
                  <a:lnTo>
                    <a:pt x="134112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6639" r="-66639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341120" cy="12763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02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698480" y="2871216"/>
            <a:ext cx="6583680" cy="694944"/>
            <a:chOff x="0" y="0"/>
            <a:chExt cx="8778240" cy="9265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87782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Yapay Zeka Nedir?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698480" y="3657600"/>
            <a:ext cx="6583680" cy="694944"/>
            <a:chOff x="0" y="0"/>
            <a:chExt cx="8778240" cy="92659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77824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i="1">
                  <a:solidFill>
                    <a:srgbClr val="8A9B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Tanımlar, türler, nasıl çalışır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31520" y="4974336"/>
            <a:ext cx="8046720" cy="2011680"/>
            <a:chOff x="0" y="0"/>
            <a:chExt cx="10728960" cy="26822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28960" cy="2682240"/>
            </a:xfrm>
            <a:custGeom>
              <a:avLst/>
              <a:gdLst/>
              <a:ahLst/>
              <a:cxnLst/>
              <a:rect l="l" t="t" r="r" b="b"/>
              <a:pathLst>
                <a:path w="10728960" h="2682240">
                  <a:moveTo>
                    <a:pt x="0" y="0"/>
                  </a:moveTo>
                  <a:lnTo>
                    <a:pt x="10728960" y="0"/>
                  </a:lnTo>
                  <a:lnTo>
                    <a:pt x="1072896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31520" y="4974336"/>
            <a:ext cx="1005840" cy="2011680"/>
            <a:chOff x="0" y="0"/>
            <a:chExt cx="1341120" cy="26822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341120" cy="2682240"/>
            </a:xfrm>
            <a:custGeom>
              <a:avLst/>
              <a:gdLst/>
              <a:ahLst/>
              <a:cxnLst/>
              <a:rect l="l" t="t" r="r" b="b"/>
              <a:pathLst>
                <a:path w="1341120" h="2682240">
                  <a:moveTo>
                    <a:pt x="0" y="0"/>
                  </a:moveTo>
                  <a:lnTo>
                    <a:pt x="1341120" y="0"/>
                  </a:lnTo>
                  <a:lnTo>
                    <a:pt x="134112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731520" y="5486400"/>
            <a:ext cx="1005840" cy="914400"/>
            <a:chOff x="0" y="0"/>
            <a:chExt cx="1341120" cy="12192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341120" cy="1219200"/>
            </a:xfrm>
            <a:custGeom>
              <a:avLst/>
              <a:gdLst/>
              <a:ahLst/>
              <a:cxnLst/>
              <a:rect l="l" t="t" r="r" b="b"/>
              <a:pathLst>
                <a:path w="1341120" h="1219200">
                  <a:moveTo>
                    <a:pt x="0" y="0"/>
                  </a:moveTo>
                  <a:lnTo>
                    <a:pt x="1341120" y="0"/>
                  </a:lnTo>
                  <a:lnTo>
                    <a:pt x="134112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6639" r="-66639"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1341120" cy="12763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03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920240" y="5193792"/>
            <a:ext cx="6583680" cy="694944"/>
            <a:chOff x="0" y="0"/>
            <a:chExt cx="8778240" cy="92659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87782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Yapay Zeka Ne Değildir?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920240" y="5980176"/>
            <a:ext cx="6583680" cy="694944"/>
            <a:chOff x="0" y="0"/>
            <a:chExt cx="8778240" cy="926592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77824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i="1">
                  <a:solidFill>
                    <a:srgbClr val="8A9B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Yanılgılar, mitler, abartılar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509760" y="4974336"/>
            <a:ext cx="8046720" cy="2011680"/>
            <a:chOff x="0" y="0"/>
            <a:chExt cx="10728960" cy="268224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0728960" cy="2682240"/>
            </a:xfrm>
            <a:custGeom>
              <a:avLst/>
              <a:gdLst/>
              <a:ahLst/>
              <a:cxnLst/>
              <a:rect l="l" t="t" r="r" b="b"/>
              <a:pathLst>
                <a:path w="10728960" h="2682240">
                  <a:moveTo>
                    <a:pt x="0" y="0"/>
                  </a:moveTo>
                  <a:lnTo>
                    <a:pt x="10728960" y="0"/>
                  </a:lnTo>
                  <a:lnTo>
                    <a:pt x="1072896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9509760" y="4974336"/>
            <a:ext cx="1005840" cy="2011680"/>
            <a:chOff x="0" y="0"/>
            <a:chExt cx="1341120" cy="268224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41120" cy="2682240"/>
            </a:xfrm>
            <a:custGeom>
              <a:avLst/>
              <a:gdLst/>
              <a:ahLst/>
              <a:cxnLst/>
              <a:rect l="l" t="t" r="r" b="b"/>
              <a:pathLst>
                <a:path w="1341120" h="2682240">
                  <a:moveTo>
                    <a:pt x="0" y="0"/>
                  </a:moveTo>
                  <a:lnTo>
                    <a:pt x="1341120" y="0"/>
                  </a:lnTo>
                  <a:lnTo>
                    <a:pt x="134112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9509760" y="5486400"/>
            <a:ext cx="1005840" cy="914400"/>
            <a:chOff x="0" y="0"/>
            <a:chExt cx="1341120" cy="12192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341120" cy="1219200"/>
            </a:xfrm>
            <a:custGeom>
              <a:avLst/>
              <a:gdLst/>
              <a:ahLst/>
              <a:cxnLst/>
              <a:rect l="l" t="t" r="r" b="b"/>
              <a:pathLst>
                <a:path w="1341120" h="1219200">
                  <a:moveTo>
                    <a:pt x="0" y="0"/>
                  </a:moveTo>
                  <a:lnTo>
                    <a:pt x="1341120" y="0"/>
                  </a:lnTo>
                  <a:lnTo>
                    <a:pt x="134112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6639" r="-66639"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0" y="-57150"/>
              <a:ext cx="1341120" cy="12763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04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0698480" y="5193792"/>
            <a:ext cx="6583680" cy="694944"/>
            <a:chOff x="0" y="0"/>
            <a:chExt cx="8778240" cy="92659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60" name="TextBox 60"/>
            <p:cNvSpPr txBox="1"/>
            <p:nvPr/>
          </p:nvSpPr>
          <p:spPr>
            <a:xfrm>
              <a:off x="0" y="-57150"/>
              <a:ext cx="87782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Günümüz Uygulamaları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698480" y="5980176"/>
            <a:ext cx="6583680" cy="694944"/>
            <a:chOff x="0" y="0"/>
            <a:chExt cx="8778240" cy="926592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877824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i="1">
                  <a:solidFill>
                    <a:srgbClr val="8A9B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Gerçek hayattan örnekler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31520" y="7296912"/>
            <a:ext cx="8046720" cy="2011680"/>
            <a:chOff x="0" y="0"/>
            <a:chExt cx="10728960" cy="268224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728960" cy="2682240"/>
            </a:xfrm>
            <a:custGeom>
              <a:avLst/>
              <a:gdLst/>
              <a:ahLst/>
              <a:cxnLst/>
              <a:rect l="l" t="t" r="r" b="b"/>
              <a:pathLst>
                <a:path w="10728960" h="2682240">
                  <a:moveTo>
                    <a:pt x="0" y="0"/>
                  </a:moveTo>
                  <a:lnTo>
                    <a:pt x="10728960" y="0"/>
                  </a:lnTo>
                  <a:lnTo>
                    <a:pt x="1072896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731520" y="7296912"/>
            <a:ext cx="1005840" cy="2011680"/>
            <a:chOff x="0" y="0"/>
            <a:chExt cx="1341120" cy="268224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341120" cy="2682240"/>
            </a:xfrm>
            <a:custGeom>
              <a:avLst/>
              <a:gdLst/>
              <a:ahLst/>
              <a:cxnLst/>
              <a:rect l="l" t="t" r="r" b="b"/>
              <a:pathLst>
                <a:path w="1341120" h="2682240">
                  <a:moveTo>
                    <a:pt x="0" y="0"/>
                  </a:moveTo>
                  <a:lnTo>
                    <a:pt x="1341120" y="0"/>
                  </a:lnTo>
                  <a:lnTo>
                    <a:pt x="134112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731520" y="7808976"/>
            <a:ext cx="1005840" cy="914400"/>
            <a:chOff x="0" y="0"/>
            <a:chExt cx="1341120" cy="1219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341120" cy="1219200"/>
            </a:xfrm>
            <a:custGeom>
              <a:avLst/>
              <a:gdLst/>
              <a:ahLst/>
              <a:cxnLst/>
              <a:rect l="l" t="t" r="r" b="b"/>
              <a:pathLst>
                <a:path w="1341120" h="1219200">
                  <a:moveTo>
                    <a:pt x="0" y="0"/>
                  </a:moveTo>
                  <a:lnTo>
                    <a:pt x="1341120" y="0"/>
                  </a:lnTo>
                  <a:lnTo>
                    <a:pt x="134112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6639" r="-66639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57150"/>
              <a:ext cx="1341120" cy="12763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05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920240" y="7516368"/>
            <a:ext cx="6583680" cy="694944"/>
            <a:chOff x="0" y="0"/>
            <a:chExt cx="8778240" cy="926592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57150"/>
              <a:ext cx="87782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Sınırlar &amp; Riskler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920240" y="8302752"/>
            <a:ext cx="6583680" cy="694944"/>
            <a:chOff x="0" y="0"/>
            <a:chExt cx="8778240" cy="926592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877824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i="1">
                  <a:solidFill>
                    <a:srgbClr val="8A9B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Yapay zekanın yapamadıkları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9509760" y="7296912"/>
            <a:ext cx="8046720" cy="2011680"/>
            <a:chOff x="0" y="0"/>
            <a:chExt cx="10728960" cy="268224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0728960" cy="2682240"/>
            </a:xfrm>
            <a:custGeom>
              <a:avLst/>
              <a:gdLst/>
              <a:ahLst/>
              <a:cxnLst/>
              <a:rect l="l" t="t" r="r" b="b"/>
              <a:pathLst>
                <a:path w="10728960" h="2682240">
                  <a:moveTo>
                    <a:pt x="0" y="0"/>
                  </a:moveTo>
                  <a:lnTo>
                    <a:pt x="10728960" y="0"/>
                  </a:lnTo>
                  <a:lnTo>
                    <a:pt x="1072896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9509760" y="7296912"/>
            <a:ext cx="1005840" cy="2011680"/>
            <a:chOff x="0" y="0"/>
            <a:chExt cx="1341120" cy="268224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341120" cy="2682240"/>
            </a:xfrm>
            <a:custGeom>
              <a:avLst/>
              <a:gdLst/>
              <a:ahLst/>
              <a:cxnLst/>
              <a:rect l="l" t="t" r="r" b="b"/>
              <a:pathLst>
                <a:path w="1341120" h="2682240">
                  <a:moveTo>
                    <a:pt x="0" y="0"/>
                  </a:moveTo>
                  <a:lnTo>
                    <a:pt x="1341120" y="0"/>
                  </a:lnTo>
                  <a:lnTo>
                    <a:pt x="1341120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9509760" y="7808976"/>
            <a:ext cx="1005840" cy="914400"/>
            <a:chOff x="0" y="0"/>
            <a:chExt cx="1341120" cy="12192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341120" cy="1219200"/>
            </a:xfrm>
            <a:custGeom>
              <a:avLst/>
              <a:gdLst/>
              <a:ahLst/>
              <a:cxnLst/>
              <a:rect l="l" t="t" r="r" b="b"/>
              <a:pathLst>
                <a:path w="1341120" h="1219200">
                  <a:moveTo>
                    <a:pt x="0" y="0"/>
                  </a:moveTo>
                  <a:lnTo>
                    <a:pt x="1341120" y="0"/>
                  </a:lnTo>
                  <a:lnTo>
                    <a:pt x="134112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6639" r="-66639"/>
              </a:stretch>
            </a:blipFill>
          </p:spPr>
        </p:sp>
        <p:sp>
          <p:nvSpPr>
            <p:cNvPr id="83" name="TextBox 83"/>
            <p:cNvSpPr txBox="1"/>
            <p:nvPr/>
          </p:nvSpPr>
          <p:spPr>
            <a:xfrm>
              <a:off x="0" y="-57150"/>
              <a:ext cx="1341120" cy="12763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06</a:t>
              </a: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698480" y="7516368"/>
            <a:ext cx="6583680" cy="694944"/>
            <a:chOff x="0" y="0"/>
            <a:chExt cx="8778240" cy="926592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86" name="TextBox 86"/>
            <p:cNvSpPr txBox="1"/>
            <p:nvPr/>
          </p:nvSpPr>
          <p:spPr>
            <a:xfrm>
              <a:off x="0" y="-57150"/>
              <a:ext cx="87782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Geleceğe Bakış</a:t>
              </a: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698480" y="8302752"/>
            <a:ext cx="6583680" cy="694944"/>
            <a:chOff x="0" y="0"/>
            <a:chExt cx="8778240" cy="926592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778240" cy="926592"/>
            </a:xfrm>
            <a:custGeom>
              <a:avLst/>
              <a:gdLst/>
              <a:ahLst/>
              <a:cxnLst/>
              <a:rect l="l" t="t" r="r" b="b"/>
              <a:pathLst>
                <a:path w="8778240" h="926592">
                  <a:moveTo>
                    <a:pt x="0" y="0"/>
                  </a:moveTo>
                  <a:lnTo>
                    <a:pt x="8778240" y="0"/>
                  </a:lnTo>
                  <a:lnTo>
                    <a:pt x="87782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595" b="-134595"/>
              </a:stretch>
            </a:blipFill>
          </p:spPr>
        </p:sp>
        <p:sp>
          <p:nvSpPr>
            <p:cNvPr id="89" name="TextBox 89"/>
            <p:cNvSpPr txBox="1"/>
            <p:nvPr/>
          </p:nvSpPr>
          <p:spPr>
            <a:xfrm>
              <a:off x="0" y="-38100"/>
              <a:ext cx="877824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i="1">
                  <a:solidFill>
                    <a:srgbClr val="8A9B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Beklentiler ve fırsatlar</a:t>
              </a:r>
            </a:p>
          </p:txBody>
        </p:sp>
      </p:grpSp>
      <p:sp>
        <p:nvSpPr>
          <p:cNvPr id="92" name="Freeform 92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3" name="TextBox 93"/>
          <p:cNvSpPr txBox="1"/>
          <p:nvPr/>
        </p:nvSpPr>
        <p:spPr>
          <a:xfrm>
            <a:off x="1890007" y="9596079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95" name="Slayt Numarası Yer Tutucusu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02336" cy="10287000"/>
            <a:chOff x="0" y="0"/>
            <a:chExt cx="53644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48" cy="13716000"/>
            </a:xfrm>
            <a:custGeom>
              <a:avLst/>
              <a:gdLst/>
              <a:ahLst/>
              <a:cxnLst/>
              <a:rect l="l" t="t" r="r" b="b"/>
              <a:pathLst>
                <a:path w="536448" h="13716000">
                  <a:moveTo>
                    <a:pt x="0" y="0"/>
                  </a:moveTo>
                  <a:lnTo>
                    <a:pt x="536448" y="0"/>
                  </a:lnTo>
                  <a:lnTo>
                    <a:pt x="53644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87200" y="-1828800"/>
            <a:ext cx="9144000" cy="9144000"/>
            <a:chOff x="0" y="0"/>
            <a:chExt cx="12192000" cy="12192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000" cy="12192000"/>
            </a:xfrm>
            <a:custGeom>
              <a:avLst/>
              <a:gdLst/>
              <a:ahLst/>
              <a:cxnLst/>
              <a:rect l="l" t="t" r="r" b="b"/>
              <a:pathLst>
                <a:path w="12192000" h="12192000">
                  <a:moveTo>
                    <a:pt x="0" y="6096000"/>
                  </a:moveTo>
                  <a:cubicBezTo>
                    <a:pt x="0" y="2729230"/>
                    <a:pt x="2729230" y="0"/>
                    <a:pt x="6096000" y="0"/>
                  </a:cubicBezTo>
                  <a:cubicBezTo>
                    <a:pt x="9462770" y="0"/>
                    <a:pt x="12192000" y="2729230"/>
                    <a:pt x="12192000" y="6096000"/>
                  </a:cubicBezTo>
                  <a:cubicBezTo>
                    <a:pt x="12192000" y="9462770"/>
                    <a:pt x="9462770" y="12192000"/>
                    <a:pt x="6096000" y="12192000"/>
                  </a:cubicBezTo>
                  <a:cubicBezTo>
                    <a:pt x="2729230" y="12192000"/>
                    <a:pt x="0" y="9462770"/>
                    <a:pt x="0" y="6096000"/>
                  </a:cubicBezTo>
                  <a:close/>
                </a:path>
              </a:pathLst>
            </a:custGeom>
            <a:solidFill>
              <a:srgbClr val="7C3AED">
                <a:alpha val="117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716000" y="5818909"/>
            <a:ext cx="7315200" cy="7315200"/>
            <a:chOff x="0" y="0"/>
            <a:chExt cx="9753600" cy="9753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53600" cy="9753600"/>
            </a:xfrm>
            <a:custGeom>
              <a:avLst/>
              <a:gdLst/>
              <a:ahLst/>
              <a:cxnLst/>
              <a:rect l="l" t="t" r="r" b="b"/>
              <a:pathLst>
                <a:path w="9753600" h="9753600">
                  <a:moveTo>
                    <a:pt x="0" y="4876800"/>
                  </a:moveTo>
                  <a:cubicBezTo>
                    <a:pt x="0" y="2183384"/>
                    <a:pt x="2183384" y="0"/>
                    <a:pt x="4876800" y="0"/>
                  </a:cubicBezTo>
                  <a:cubicBezTo>
                    <a:pt x="7570216" y="0"/>
                    <a:pt x="9753600" y="2183384"/>
                    <a:pt x="9753600" y="4876800"/>
                  </a:cubicBezTo>
                  <a:cubicBezTo>
                    <a:pt x="9753600" y="7570216"/>
                    <a:pt x="7570216" y="9753600"/>
                    <a:pt x="4876800" y="9753600"/>
                  </a:cubicBezTo>
                  <a:cubicBezTo>
                    <a:pt x="2183384" y="9753600"/>
                    <a:pt x="0" y="7570216"/>
                    <a:pt x="0" y="4876800"/>
                  </a:cubicBezTo>
                  <a:close/>
                </a:path>
              </a:pathLst>
            </a:custGeom>
            <a:solidFill>
              <a:srgbClr val="8B5CF6">
                <a:alpha val="78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264640" y="1463040"/>
            <a:ext cx="3291840" cy="3291840"/>
            <a:chOff x="0" y="0"/>
            <a:chExt cx="4389120" cy="438912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4389120" cy="4389120"/>
            </a:xfrm>
            <a:custGeom>
              <a:avLst/>
              <a:gdLst/>
              <a:ahLst/>
              <a:cxnLst/>
              <a:rect l="l" t="t" r="r" b="b"/>
              <a:pathLst>
                <a:path w="4389120" h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4389120"/>
                  </a:lnTo>
                  <a:lnTo>
                    <a:pt x="0" y="438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14400" y="693610"/>
            <a:ext cx="15544800" cy="2468880"/>
            <a:chOff x="0" y="0"/>
            <a:chExt cx="20726400" cy="3291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26400" cy="3291840"/>
            </a:xfrm>
            <a:custGeom>
              <a:avLst/>
              <a:gdLst/>
              <a:ahLst/>
              <a:cxnLst/>
              <a:rect l="l" t="t" r="r" b="b"/>
              <a:pathLst>
                <a:path w="20726400" h="3291840">
                  <a:moveTo>
                    <a:pt x="0" y="0"/>
                  </a:moveTo>
                  <a:lnTo>
                    <a:pt x="20726400" y="0"/>
                  </a:lnTo>
                  <a:lnTo>
                    <a:pt x="20726400" y="3291840"/>
                  </a:lnTo>
                  <a:lnTo>
                    <a:pt x="0" y="32918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72683" b="-72683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20726400" cy="34347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okuryazarlığı</a:t>
              </a:r>
            </a:p>
            <a:p>
              <a:pPr algn="l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bir ayrıcalık değil,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" y="3071050"/>
            <a:ext cx="15544800" cy="1316736"/>
            <a:chOff x="0" y="0"/>
            <a:chExt cx="20726400" cy="17556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726400" cy="1755648"/>
            </a:xfrm>
            <a:custGeom>
              <a:avLst/>
              <a:gdLst/>
              <a:ahLst/>
              <a:cxnLst/>
              <a:rect l="l" t="t" r="r" b="b"/>
              <a:pathLst>
                <a:path w="20726400" h="1755648">
                  <a:moveTo>
                    <a:pt x="0" y="0"/>
                  </a:moveTo>
                  <a:lnTo>
                    <a:pt x="20726400" y="0"/>
                  </a:lnTo>
                  <a:lnTo>
                    <a:pt x="20726400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80031" b="-180031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142875"/>
              <a:ext cx="20726400" cy="18985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7200" b="1">
                  <a:solidFill>
                    <a:srgbClr val="A78BF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yeni bir temel beceridir.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4400" y="4406455"/>
            <a:ext cx="10058400" cy="100584"/>
            <a:chOff x="0" y="0"/>
            <a:chExt cx="13411200" cy="1341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11200" cy="134112"/>
            </a:xfrm>
            <a:custGeom>
              <a:avLst/>
              <a:gdLst/>
              <a:ahLst/>
              <a:cxnLst/>
              <a:rect l="l" t="t" r="r" b="b"/>
              <a:pathLst>
                <a:path w="13411200" h="134112">
                  <a:moveTo>
                    <a:pt x="0" y="0"/>
                  </a:moveTo>
                  <a:lnTo>
                    <a:pt x="13411200" y="0"/>
                  </a:lnTo>
                  <a:lnTo>
                    <a:pt x="13411200" y="134112"/>
                  </a:lnTo>
                  <a:lnTo>
                    <a:pt x="0" y="134112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14400" y="5243258"/>
            <a:ext cx="640080" cy="640080"/>
            <a:chOff x="0" y="0"/>
            <a:chExt cx="853440" cy="853440"/>
          </a:xfrm>
        </p:grpSpPr>
        <p:sp>
          <p:nvSpPr>
            <p:cNvPr id="19" name="Freeform 19" descr="preencoded.png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828800" y="5206682"/>
            <a:ext cx="15544800" cy="731520"/>
            <a:chOff x="0" y="0"/>
            <a:chExt cx="20726400" cy="9753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726400" cy="975360"/>
            </a:xfrm>
            <a:custGeom>
              <a:avLst/>
              <a:gdLst/>
              <a:ahLst/>
              <a:cxnLst/>
              <a:rect l="l" t="t" r="r" b="b"/>
              <a:pathLst>
                <a:path w="20726400" h="975360">
                  <a:moveTo>
                    <a:pt x="0" y="0"/>
                  </a:moveTo>
                  <a:lnTo>
                    <a:pt x="20726400" y="0"/>
                  </a:lnTo>
                  <a:lnTo>
                    <a:pt x="207264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64057" b="-364057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207264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araçlarını kullanın — ama sorgulayarak kullanın.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4400" y="6249098"/>
            <a:ext cx="640080" cy="640080"/>
            <a:chOff x="0" y="0"/>
            <a:chExt cx="853440" cy="853440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828800" y="6212522"/>
            <a:ext cx="15544800" cy="731520"/>
            <a:chOff x="0" y="0"/>
            <a:chExt cx="20726400" cy="97536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726400" cy="975360"/>
            </a:xfrm>
            <a:custGeom>
              <a:avLst/>
              <a:gdLst/>
              <a:ahLst/>
              <a:cxnLst/>
              <a:rect l="l" t="t" r="r" b="b"/>
              <a:pathLst>
                <a:path w="20726400" h="975360">
                  <a:moveTo>
                    <a:pt x="0" y="0"/>
                  </a:moveTo>
                  <a:lnTo>
                    <a:pt x="20726400" y="0"/>
                  </a:lnTo>
                  <a:lnTo>
                    <a:pt x="207264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64057" b="-364057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207264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Çıktıları doğrulayın. Her zaman. İstisnasız.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14400" y="7254938"/>
            <a:ext cx="640080" cy="640080"/>
            <a:chOff x="0" y="0"/>
            <a:chExt cx="853440" cy="853440"/>
          </a:xfrm>
        </p:grpSpPr>
        <p:sp>
          <p:nvSpPr>
            <p:cNvPr id="29" name="Freeform 29" descr="preencoded.png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828800" y="7218362"/>
            <a:ext cx="15544800" cy="731520"/>
            <a:chOff x="0" y="0"/>
            <a:chExt cx="20726400" cy="97536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0726400" cy="975360"/>
            </a:xfrm>
            <a:custGeom>
              <a:avLst/>
              <a:gdLst/>
              <a:ahLst/>
              <a:cxnLst/>
              <a:rect l="l" t="t" r="r" b="b"/>
              <a:pathLst>
                <a:path w="20726400" h="975360">
                  <a:moveTo>
                    <a:pt x="0" y="0"/>
                  </a:moveTo>
                  <a:lnTo>
                    <a:pt x="20726400" y="0"/>
                  </a:lnTo>
                  <a:lnTo>
                    <a:pt x="207264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64057" b="-364057"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207264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Veri gizliliğinizi ve etik sınırlarınızı koruyun.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4400" y="8260778"/>
            <a:ext cx="640080" cy="640080"/>
            <a:chOff x="0" y="0"/>
            <a:chExt cx="853440" cy="853440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35" name="Group 35"/>
          <p:cNvGrpSpPr/>
          <p:nvPr/>
        </p:nvGrpSpPr>
        <p:grpSpPr>
          <a:xfrm>
            <a:off x="1828800" y="8224202"/>
            <a:ext cx="15544800" cy="731520"/>
            <a:chOff x="0" y="0"/>
            <a:chExt cx="20726400" cy="97536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726400" cy="975360"/>
            </a:xfrm>
            <a:custGeom>
              <a:avLst/>
              <a:gdLst/>
              <a:ahLst/>
              <a:cxnLst/>
              <a:rect l="l" t="t" r="r" b="b"/>
              <a:pathLst>
                <a:path w="20726400" h="975360">
                  <a:moveTo>
                    <a:pt x="0" y="0"/>
                  </a:moveTo>
                  <a:lnTo>
                    <a:pt x="20726400" y="0"/>
                  </a:lnTo>
                  <a:lnTo>
                    <a:pt x="207264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64057" b="-364057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207264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E2E8F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Öğrenmeyi durdurmayın — YZ durmadan gelişiyor.</a:t>
              </a:r>
            </a:p>
          </p:txBody>
        </p:sp>
      </p:grpSp>
      <p:sp>
        <p:nvSpPr>
          <p:cNvPr id="38" name="Freeform 38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931518" y="9584698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41" name="Slayt Numarası Yer Tutucusu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38944"/>
            <a:ext cx="18288000" cy="457200"/>
            <a:chOff x="0" y="0"/>
            <a:chExt cx="243840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609600"/>
            </a:xfrm>
            <a:custGeom>
              <a:avLst/>
              <a:gdLst/>
              <a:ahLst/>
              <a:cxnLst/>
              <a:rect l="l" t="t" r="r" b="b"/>
              <a:pathLst>
                <a:path w="24384000" h="609600">
                  <a:moveTo>
                    <a:pt x="0" y="0"/>
                  </a:moveTo>
                  <a:lnTo>
                    <a:pt x="24384000" y="0"/>
                  </a:lnTo>
                  <a:lnTo>
                    <a:pt x="24384000" y="609600"/>
                  </a:lnTo>
                  <a:lnTo>
                    <a:pt x="0" y="609600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601200"/>
            <a:ext cx="18288000" cy="256032"/>
            <a:chOff x="0" y="0"/>
            <a:chExt cx="24384000" cy="3413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341376"/>
            </a:xfrm>
            <a:custGeom>
              <a:avLst/>
              <a:gdLst/>
              <a:ahLst/>
              <a:cxnLst/>
              <a:rect l="l" t="t" r="r" b="b"/>
              <a:pathLst>
                <a:path w="24384000" h="341376">
                  <a:moveTo>
                    <a:pt x="0" y="0"/>
                  </a:moveTo>
                  <a:lnTo>
                    <a:pt x="24384000" y="0"/>
                  </a:lnTo>
                  <a:lnTo>
                    <a:pt x="24384000" y="341376"/>
                  </a:lnTo>
                  <a:lnTo>
                    <a:pt x="0" y="341376"/>
                  </a:lnTo>
                  <a:close/>
                </a:path>
              </a:pathLst>
            </a:custGeom>
            <a:solidFill>
              <a:srgbClr val="8B5CF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91875" y="314325"/>
            <a:ext cx="3657600" cy="4572000"/>
            <a:chOff x="0" y="0"/>
            <a:chExt cx="4876800" cy="609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6800" cy="6096000"/>
            </a:xfrm>
            <a:custGeom>
              <a:avLst/>
              <a:gdLst/>
              <a:ahLst/>
              <a:cxnLst/>
              <a:rect l="l" t="t" r="r" b="b"/>
              <a:pathLst>
                <a:path w="4876800" h="6096000">
                  <a:moveTo>
                    <a:pt x="0" y="0"/>
                  </a:moveTo>
                  <a:lnTo>
                    <a:pt x="4876800" y="0"/>
                  </a:lnTo>
                  <a:lnTo>
                    <a:pt x="4876800" y="6096000"/>
                  </a:lnTo>
                  <a:lnTo>
                    <a:pt x="0" y="60960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379" r="-110379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4876800" cy="61055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7999"/>
                </a:lnSpc>
              </a:pPr>
              <a:r>
                <a:rPr lang="en-US" sz="39999">
                  <a:solidFill>
                    <a:srgbClr val="7C3AED"/>
                  </a:solidFill>
                  <a:latin typeface="Georgia"/>
                  <a:ea typeface="Georgia"/>
                  <a:cs typeface="Georgia"/>
                  <a:sym typeface="Georgia"/>
                </a:rPr>
                <a:t>“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2075" y="2076450"/>
            <a:ext cx="15544800" cy="2926080"/>
            <a:chOff x="0" y="0"/>
            <a:chExt cx="20726400" cy="39014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726400" cy="3901440"/>
            </a:xfrm>
            <a:custGeom>
              <a:avLst/>
              <a:gdLst/>
              <a:ahLst/>
              <a:cxnLst/>
              <a:rect l="l" t="t" r="r" b="b"/>
              <a:pathLst>
                <a:path w="20726400" h="3901440">
                  <a:moveTo>
                    <a:pt x="0" y="0"/>
                  </a:moveTo>
                  <a:lnTo>
                    <a:pt x="20726400" y="0"/>
                  </a:lnTo>
                  <a:lnTo>
                    <a:pt x="20726400" y="3901440"/>
                  </a:lnTo>
                  <a:lnTo>
                    <a:pt x="0" y="3901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3514" b="-53514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0726400" cy="39109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8159"/>
                </a:lnSpc>
              </a:pPr>
              <a:r>
                <a:rPr lang="tr-TR" sz="6800" b="1" i="1" dirty="0" smtClean="0">
                  <a:solidFill>
                    <a:srgbClr val="FFFFFF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Dinlediğiniz için </a:t>
              </a:r>
            </a:p>
            <a:p>
              <a:pPr algn="ctr">
                <a:lnSpc>
                  <a:spcPts val="8159"/>
                </a:lnSpc>
              </a:pPr>
              <a:r>
                <a:rPr lang="tr-TR" sz="6800" b="1" i="1" dirty="0" smtClean="0">
                  <a:solidFill>
                    <a:srgbClr val="FFFFFF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teşekkür ederiz</a:t>
              </a:r>
              <a:endParaRPr lang="en-US" sz="6800" b="1" i="1" dirty="0">
                <a:solidFill>
                  <a:srgbClr val="FFFFFF"/>
                </a:solidFill>
                <a:latin typeface="Georgia Bold Italics"/>
                <a:ea typeface="Georgia Bold Italics"/>
                <a:cs typeface="Georgia Bold Italics"/>
                <a:sym typeface="Georgia Bold Itali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176837" y="4984935"/>
            <a:ext cx="8239125" cy="340995"/>
            <a:chOff x="0" y="0"/>
            <a:chExt cx="7315200" cy="1341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15200" cy="134112"/>
            </a:xfrm>
            <a:custGeom>
              <a:avLst/>
              <a:gdLst/>
              <a:ahLst/>
              <a:cxnLst/>
              <a:rect l="l" t="t" r="r" b="b"/>
              <a:pathLst>
                <a:path w="7315200" h="134112">
                  <a:moveTo>
                    <a:pt x="0" y="0"/>
                  </a:moveTo>
                  <a:lnTo>
                    <a:pt x="7315200" y="0"/>
                  </a:lnTo>
                  <a:lnTo>
                    <a:pt x="7315200" y="134112"/>
                  </a:lnTo>
                  <a:lnTo>
                    <a:pt x="0" y="134112"/>
                  </a:lnTo>
                  <a:close/>
                </a:path>
              </a:pathLst>
            </a:custGeom>
            <a:solidFill>
              <a:srgbClr val="7C3AE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19200" y="7967136"/>
            <a:ext cx="15544800" cy="1908873"/>
            <a:chOff x="-190500" y="1758248"/>
            <a:chExt cx="20726400" cy="2545164"/>
          </a:xfrm>
        </p:grpSpPr>
        <p:sp>
          <p:nvSpPr>
            <p:cNvPr id="15" name="Freeform 15"/>
            <p:cNvSpPr/>
            <p:nvPr/>
          </p:nvSpPr>
          <p:spPr>
            <a:xfrm>
              <a:off x="-190500" y="1758248"/>
              <a:ext cx="20726400" cy="1584960"/>
            </a:xfrm>
            <a:custGeom>
              <a:avLst/>
              <a:gdLst/>
              <a:ahLst/>
              <a:cxnLst/>
              <a:rect l="l" t="t" r="r" b="b"/>
              <a:pathLst>
                <a:path w="20726400" h="1584960">
                  <a:moveTo>
                    <a:pt x="0" y="0"/>
                  </a:moveTo>
                  <a:lnTo>
                    <a:pt x="20726400" y="0"/>
                  </a:lnTo>
                  <a:lnTo>
                    <a:pt x="2072640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04804" b="-204804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-190500" y="2604152"/>
              <a:ext cx="20726400" cy="16992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719"/>
                </a:lnSpc>
              </a:pPr>
              <a:r>
                <a:rPr lang="tr-TR" sz="3600" b="1" dirty="0" smtClean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Sevgi Nur KARA</a:t>
              </a:r>
              <a:endParaRPr lang="en-US" sz="36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24000" y="7267575"/>
            <a:ext cx="15544800" cy="61379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160"/>
              </a:lnSpc>
            </a:pPr>
            <a:r>
              <a:rPr lang="en-US" sz="4000" dirty="0" smtClean="0">
                <a:solidFill>
                  <a:schemeClr val="bg1"/>
                </a:solidFill>
                <a:latin typeface="Calibri (MS)"/>
                <a:ea typeface="Calibri (MS)"/>
                <a:cs typeface="Calibri (MS)"/>
                <a:sym typeface="Calibri (MS)"/>
              </a:rPr>
              <a:t>Y</a:t>
            </a:r>
            <a:r>
              <a:rPr lang="tr-TR" sz="4000" dirty="0" err="1" smtClean="0">
                <a:solidFill>
                  <a:schemeClr val="bg1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tr-TR" sz="4000" dirty="0" err="1" smtClean="0">
                <a:solidFill>
                  <a:schemeClr val="bg1"/>
                </a:solidFill>
                <a:latin typeface="Calibri (MS)"/>
                <a:ea typeface="Calibri (MS)"/>
                <a:cs typeface="Calibri (MS)"/>
                <a:sym typeface="Calibri (MS)"/>
              </a:rPr>
              <a:t>pay</a:t>
            </a:r>
            <a:r>
              <a:rPr lang="tr-TR" sz="4000" dirty="0" smtClean="0">
                <a:solidFill>
                  <a:schemeClr val="bg1"/>
                </a:solidFill>
                <a:latin typeface="Calibri (MS)"/>
                <a:ea typeface="Calibri (MS)"/>
                <a:cs typeface="Calibri (MS)"/>
                <a:sym typeface="Calibri (MS)"/>
              </a:rPr>
              <a:t> Zeka Okuryazarlığı</a:t>
            </a:r>
            <a:r>
              <a:rPr lang="en-US" sz="4000" dirty="0" smtClean="0">
                <a:solidFill>
                  <a:schemeClr val="bg1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libri (MS)"/>
                <a:ea typeface="Calibri (MS)"/>
                <a:cs typeface="Calibri (MS)"/>
                <a:sym typeface="Calibri (MS)"/>
              </a:rPr>
              <a:t>·  2026</a:t>
            </a:r>
          </a:p>
        </p:txBody>
      </p:sp>
      <p:sp>
        <p:nvSpPr>
          <p:cNvPr id="21" name="Slayt Numarası Yer Tutucus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87200" y="-914400"/>
            <a:ext cx="9144000" cy="9144000"/>
            <a:chOff x="0" y="0"/>
            <a:chExt cx="12192000" cy="1219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12192000"/>
            </a:xfrm>
            <a:custGeom>
              <a:avLst/>
              <a:gdLst/>
              <a:ahLst/>
              <a:cxnLst/>
              <a:rect l="l" t="t" r="r" b="b"/>
              <a:pathLst>
                <a:path w="12192000" h="12192000">
                  <a:moveTo>
                    <a:pt x="0" y="6096000"/>
                  </a:moveTo>
                  <a:cubicBezTo>
                    <a:pt x="0" y="2729230"/>
                    <a:pt x="2729230" y="0"/>
                    <a:pt x="6096000" y="0"/>
                  </a:cubicBezTo>
                  <a:cubicBezTo>
                    <a:pt x="9462770" y="0"/>
                    <a:pt x="12192000" y="2729230"/>
                    <a:pt x="12192000" y="6096000"/>
                  </a:cubicBezTo>
                  <a:cubicBezTo>
                    <a:pt x="12192000" y="9462770"/>
                    <a:pt x="9462770" y="12192000"/>
                    <a:pt x="6096000" y="12192000"/>
                  </a:cubicBezTo>
                  <a:cubicBezTo>
                    <a:pt x="2729230" y="12192000"/>
                    <a:pt x="0" y="9462770"/>
                    <a:pt x="0" y="6096000"/>
                  </a:cubicBezTo>
                  <a:close/>
                </a:path>
              </a:pathLst>
            </a:custGeom>
            <a:solidFill>
              <a:srgbClr val="243B6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548640" cy="10287000"/>
            <a:chOff x="0" y="0"/>
            <a:chExt cx="73152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1520" cy="13716000"/>
            </a:xfrm>
            <a:custGeom>
              <a:avLst/>
              <a:gdLst/>
              <a:ahLst/>
              <a:cxnLst/>
              <a:rect l="l" t="t" r="r" b="b"/>
              <a:pathLst>
                <a:path w="731520" h="13716000">
                  <a:moveTo>
                    <a:pt x="0" y="0"/>
                  </a:moveTo>
                  <a:lnTo>
                    <a:pt x="731520" y="0"/>
                  </a:lnTo>
                  <a:lnTo>
                    <a:pt x="73152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1426464"/>
            <a:ext cx="10058400" cy="2560320"/>
            <a:chOff x="0" y="0"/>
            <a:chExt cx="13411200" cy="3413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11200" cy="3413760"/>
            </a:xfrm>
            <a:custGeom>
              <a:avLst/>
              <a:gdLst/>
              <a:ahLst/>
              <a:cxnLst/>
              <a:rect l="l" t="t" r="r" b="b"/>
              <a:pathLst>
                <a:path w="13411200" h="3413760">
                  <a:moveTo>
                    <a:pt x="0" y="0"/>
                  </a:moveTo>
                  <a:lnTo>
                    <a:pt x="13411200" y="0"/>
                  </a:lnTo>
                  <a:lnTo>
                    <a:pt x="13411200" y="3413760"/>
                  </a:lnTo>
                  <a:lnTo>
                    <a:pt x="0" y="34137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6548" b="-26548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33350"/>
              <a:ext cx="13411200" cy="35471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159"/>
                </a:lnSpc>
              </a:pPr>
              <a:r>
                <a:rPr lang="en-US" sz="68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Neden yapay zekayı</a:t>
              </a:r>
            </a:p>
            <a:p>
              <a:pPr algn="l">
                <a:lnSpc>
                  <a:spcPts val="8159"/>
                </a:lnSpc>
              </a:pPr>
              <a:r>
                <a:rPr lang="en-US" sz="68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anlamalıyız?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" y="4572000"/>
            <a:ext cx="4937760" cy="2834640"/>
            <a:chOff x="0" y="0"/>
            <a:chExt cx="6583680" cy="3779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583680" cy="3779520"/>
            </a:xfrm>
            <a:custGeom>
              <a:avLst/>
              <a:gdLst/>
              <a:ahLst/>
              <a:cxnLst/>
              <a:rect l="l" t="t" r="r" b="b"/>
              <a:pathLst>
                <a:path w="6583680" h="3779520">
                  <a:moveTo>
                    <a:pt x="0" y="0"/>
                  </a:moveTo>
                  <a:lnTo>
                    <a:pt x="6583680" y="0"/>
                  </a:lnTo>
                  <a:lnTo>
                    <a:pt x="6583680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14400" y="4572000"/>
            <a:ext cx="4937760" cy="128016"/>
            <a:chOff x="0" y="0"/>
            <a:chExt cx="6583680" cy="1706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83680" cy="170688"/>
            </a:xfrm>
            <a:custGeom>
              <a:avLst/>
              <a:gdLst/>
              <a:ahLst/>
              <a:cxnLst/>
              <a:rect l="l" t="t" r="r" b="b"/>
              <a:pathLst>
                <a:path w="6583680" h="170688">
                  <a:moveTo>
                    <a:pt x="0" y="0"/>
                  </a:moveTo>
                  <a:lnTo>
                    <a:pt x="6583680" y="0"/>
                  </a:lnTo>
                  <a:lnTo>
                    <a:pt x="658368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14400" y="4754880"/>
            <a:ext cx="4937760" cy="1280160"/>
            <a:chOff x="0" y="0"/>
            <a:chExt cx="6583680" cy="1706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583680" cy="1706880"/>
            </a:xfrm>
            <a:custGeom>
              <a:avLst/>
              <a:gdLst/>
              <a:ahLst/>
              <a:cxnLst/>
              <a:rect l="l" t="t" r="r" b="b"/>
              <a:pathLst>
                <a:path w="6583680" h="1706880">
                  <a:moveTo>
                    <a:pt x="0" y="0"/>
                  </a:moveTo>
                  <a:lnTo>
                    <a:pt x="6583680" y="0"/>
                  </a:lnTo>
                  <a:lnTo>
                    <a:pt x="658368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156" b="-25156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123825"/>
              <a:ext cx="6583680" cy="1830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FFB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$15.7T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4400" y="6126480"/>
            <a:ext cx="4937760" cy="1005840"/>
            <a:chOff x="0" y="0"/>
            <a:chExt cx="6583680" cy="13411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83680" cy="1341120"/>
            </a:xfrm>
            <a:custGeom>
              <a:avLst/>
              <a:gdLst/>
              <a:ahLst/>
              <a:cxnLst/>
              <a:rect l="l" t="t" r="r" b="b"/>
              <a:pathLst>
                <a:path w="6583680" h="1341120">
                  <a:moveTo>
                    <a:pt x="0" y="0"/>
                  </a:moveTo>
                  <a:lnTo>
                    <a:pt x="6583680" y="0"/>
                  </a:lnTo>
                  <a:lnTo>
                    <a:pt x="658368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653" b="-45653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58368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2030'da küresel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ekonomisi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83680" y="4572000"/>
            <a:ext cx="4937760" cy="2834640"/>
            <a:chOff x="0" y="0"/>
            <a:chExt cx="6583680" cy="37795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583680" cy="3779520"/>
            </a:xfrm>
            <a:custGeom>
              <a:avLst/>
              <a:gdLst/>
              <a:ahLst/>
              <a:cxnLst/>
              <a:rect l="l" t="t" r="r" b="b"/>
              <a:pathLst>
                <a:path w="6583680" h="3779520">
                  <a:moveTo>
                    <a:pt x="0" y="0"/>
                  </a:moveTo>
                  <a:lnTo>
                    <a:pt x="6583680" y="0"/>
                  </a:lnTo>
                  <a:lnTo>
                    <a:pt x="6583680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583680" y="4572000"/>
            <a:ext cx="4937760" cy="128016"/>
            <a:chOff x="0" y="0"/>
            <a:chExt cx="6583680" cy="1706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83680" cy="170688"/>
            </a:xfrm>
            <a:custGeom>
              <a:avLst/>
              <a:gdLst/>
              <a:ahLst/>
              <a:cxnLst/>
              <a:rect l="l" t="t" r="r" b="b"/>
              <a:pathLst>
                <a:path w="6583680" h="170688">
                  <a:moveTo>
                    <a:pt x="0" y="0"/>
                  </a:moveTo>
                  <a:lnTo>
                    <a:pt x="6583680" y="0"/>
                  </a:lnTo>
                  <a:lnTo>
                    <a:pt x="658368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583680" y="4754880"/>
            <a:ext cx="4937760" cy="1280160"/>
            <a:chOff x="0" y="0"/>
            <a:chExt cx="6583680" cy="17068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583680" cy="1706880"/>
            </a:xfrm>
            <a:custGeom>
              <a:avLst/>
              <a:gdLst/>
              <a:ahLst/>
              <a:cxnLst/>
              <a:rect l="l" t="t" r="r" b="b"/>
              <a:pathLst>
                <a:path w="6583680" h="1706880">
                  <a:moveTo>
                    <a:pt x="0" y="0"/>
                  </a:moveTo>
                  <a:lnTo>
                    <a:pt x="6583680" y="0"/>
                  </a:lnTo>
                  <a:lnTo>
                    <a:pt x="658368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156" b="-25156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123825"/>
              <a:ext cx="6583680" cy="1830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FFB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97M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583680" y="6126480"/>
            <a:ext cx="4937760" cy="1005840"/>
            <a:chOff x="0" y="0"/>
            <a:chExt cx="6583680" cy="1341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583680" cy="1341120"/>
            </a:xfrm>
            <a:custGeom>
              <a:avLst/>
              <a:gdLst/>
              <a:ahLst/>
              <a:cxnLst/>
              <a:rect l="l" t="t" r="r" b="b"/>
              <a:pathLst>
                <a:path w="6583680" h="1341120">
                  <a:moveTo>
                    <a:pt x="0" y="0"/>
                  </a:moveTo>
                  <a:lnTo>
                    <a:pt x="6583680" y="0"/>
                  </a:lnTo>
                  <a:lnTo>
                    <a:pt x="658368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653" b="-4565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58368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2025'e kadar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yeni YZ işi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52960" y="4572000"/>
            <a:ext cx="4937760" cy="2834640"/>
            <a:chOff x="0" y="0"/>
            <a:chExt cx="6583680" cy="37795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583680" cy="3779520"/>
            </a:xfrm>
            <a:custGeom>
              <a:avLst/>
              <a:gdLst/>
              <a:ahLst/>
              <a:cxnLst/>
              <a:rect l="l" t="t" r="r" b="b"/>
              <a:pathLst>
                <a:path w="6583680" h="3779520">
                  <a:moveTo>
                    <a:pt x="0" y="0"/>
                  </a:moveTo>
                  <a:lnTo>
                    <a:pt x="6583680" y="0"/>
                  </a:lnTo>
                  <a:lnTo>
                    <a:pt x="6583680" y="3779520"/>
                  </a:lnTo>
                  <a:lnTo>
                    <a:pt x="0" y="377952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2252960" y="4572000"/>
            <a:ext cx="4937760" cy="128016"/>
            <a:chOff x="0" y="0"/>
            <a:chExt cx="6583680" cy="17068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583680" cy="170688"/>
            </a:xfrm>
            <a:custGeom>
              <a:avLst/>
              <a:gdLst/>
              <a:ahLst/>
              <a:cxnLst/>
              <a:rect l="l" t="t" r="r" b="b"/>
              <a:pathLst>
                <a:path w="6583680" h="170688">
                  <a:moveTo>
                    <a:pt x="0" y="0"/>
                  </a:moveTo>
                  <a:lnTo>
                    <a:pt x="6583680" y="0"/>
                  </a:lnTo>
                  <a:lnTo>
                    <a:pt x="658368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2252960" y="4754880"/>
            <a:ext cx="4937760" cy="1280160"/>
            <a:chOff x="0" y="0"/>
            <a:chExt cx="6583680" cy="17068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583680" cy="1706880"/>
            </a:xfrm>
            <a:custGeom>
              <a:avLst/>
              <a:gdLst/>
              <a:ahLst/>
              <a:cxnLst/>
              <a:rect l="l" t="t" r="r" b="b"/>
              <a:pathLst>
                <a:path w="6583680" h="1706880">
                  <a:moveTo>
                    <a:pt x="0" y="0"/>
                  </a:moveTo>
                  <a:lnTo>
                    <a:pt x="6583680" y="0"/>
                  </a:lnTo>
                  <a:lnTo>
                    <a:pt x="658368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5156" b="-25156"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-123825"/>
              <a:ext cx="6583680" cy="18307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FFB8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%85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252960" y="6126480"/>
            <a:ext cx="4937760" cy="1005840"/>
            <a:chOff x="0" y="0"/>
            <a:chExt cx="6583680" cy="13411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583680" cy="1341120"/>
            </a:xfrm>
            <a:custGeom>
              <a:avLst/>
              <a:gdLst/>
              <a:ahLst/>
              <a:cxnLst/>
              <a:rect l="l" t="t" r="r" b="b"/>
              <a:pathLst>
                <a:path w="6583680" h="1341120">
                  <a:moveTo>
                    <a:pt x="0" y="0"/>
                  </a:moveTo>
                  <a:lnTo>
                    <a:pt x="6583680" y="0"/>
                  </a:lnTo>
                  <a:lnTo>
                    <a:pt x="658368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653" b="-45653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658368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İş kararlarında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kullanımı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14400" y="7955280"/>
            <a:ext cx="16459200" cy="822960"/>
            <a:chOff x="0" y="0"/>
            <a:chExt cx="21945600" cy="109728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1945600" cy="1097280"/>
            </a:xfrm>
            <a:custGeom>
              <a:avLst/>
              <a:gdLst/>
              <a:ahLst/>
              <a:cxnLst/>
              <a:rect l="l" t="t" r="r" b="b"/>
              <a:pathLst>
                <a:path w="21945600" h="1097280">
                  <a:moveTo>
                    <a:pt x="0" y="0"/>
                  </a:moveTo>
                  <a:lnTo>
                    <a:pt x="21945600" y="0"/>
                  </a:lnTo>
                  <a:lnTo>
                    <a:pt x="2194560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39700" b="-339700"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21945600" cy="11353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i="1">
                  <a:solidFill>
                    <a:srgbClr val="8A9BB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Yapay zeka artık bir seçenek değil — herkesin anlaması gereken bir gerçeklik.</a:t>
              </a:r>
            </a:p>
          </p:txBody>
        </p:sp>
      </p:grpSp>
      <p:sp>
        <p:nvSpPr>
          <p:cNvPr id="44" name="Freeform 44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1890007" y="9609472"/>
            <a:ext cx="34184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48" name="Slayt Numarası Yer Tutucusu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3120"/>
            <a:chOff x="0" y="0"/>
            <a:chExt cx="24384000" cy="280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04160"/>
            </a:xfrm>
            <a:custGeom>
              <a:avLst/>
              <a:gdLst/>
              <a:ahLst/>
              <a:cxnLst/>
              <a:rect l="l" t="t" r="r" b="b"/>
              <a:pathLst>
                <a:path w="24384000" h="2804160">
                  <a:moveTo>
                    <a:pt x="0" y="0"/>
                  </a:moveTo>
                  <a:lnTo>
                    <a:pt x="24384000" y="0"/>
                  </a:lnTo>
                  <a:lnTo>
                    <a:pt x="2438400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103120"/>
            <a:ext cx="18288000" cy="128016"/>
            <a:chOff x="0" y="0"/>
            <a:chExt cx="24384000" cy="1706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274320"/>
            <a:ext cx="16459200" cy="914400"/>
            <a:chOff x="0" y="0"/>
            <a:chExt cx="21945600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0730" b="-3007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21945600" cy="1323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YAPAY ZEKA NEDİR?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1520" y="2523744"/>
            <a:ext cx="16824960" cy="1828800"/>
            <a:chOff x="0" y="0"/>
            <a:chExt cx="22433280" cy="243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433280" cy="2438400"/>
            </a:xfrm>
            <a:custGeom>
              <a:avLst/>
              <a:gdLst/>
              <a:ahLst/>
              <a:cxnLst/>
              <a:rect l="l" t="t" r="r" b="b"/>
              <a:pathLst>
                <a:path w="22433280" h="2438400">
                  <a:moveTo>
                    <a:pt x="0" y="0"/>
                  </a:moveTo>
                  <a:lnTo>
                    <a:pt x="22433280" y="0"/>
                  </a:lnTo>
                  <a:lnTo>
                    <a:pt x="2243328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31520" y="2523744"/>
            <a:ext cx="219456" cy="1828800"/>
            <a:chOff x="0" y="0"/>
            <a:chExt cx="292608" cy="2438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2608" cy="2438400"/>
            </a:xfrm>
            <a:custGeom>
              <a:avLst/>
              <a:gdLst/>
              <a:ahLst/>
              <a:cxnLst/>
              <a:rect l="l" t="t" r="r" b="b"/>
              <a:pathLst>
                <a:path w="292608" h="2438400">
                  <a:moveTo>
                    <a:pt x="0" y="0"/>
                  </a:moveTo>
                  <a:lnTo>
                    <a:pt x="292608" y="0"/>
                  </a:lnTo>
                  <a:lnTo>
                    <a:pt x="292608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14400" y="731520"/>
            <a:ext cx="15910560" cy="1316736"/>
            <a:chOff x="0" y="0"/>
            <a:chExt cx="21214080" cy="17556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214080" cy="1755648"/>
            </a:xfrm>
            <a:custGeom>
              <a:avLst/>
              <a:gdLst/>
              <a:ahLst/>
              <a:cxnLst/>
              <a:rect l="l" t="t" r="r" b="b"/>
              <a:pathLst>
                <a:path w="21214080" h="1755648">
                  <a:moveTo>
                    <a:pt x="0" y="0"/>
                  </a:moveTo>
                  <a:lnTo>
                    <a:pt x="21214080" y="0"/>
                  </a:lnTo>
                  <a:lnTo>
                    <a:pt x="21214080" y="1755648"/>
                  </a:lnTo>
                  <a:lnTo>
                    <a:pt x="0" y="17556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5444" b="-185444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1214080" cy="181279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FFFFFF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"Yapay zeka, makinelerin insan zekasına özgü görevleri yerine getirmesini sağlayan bilim ve teknoloji dalıdır."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5840" y="1600200"/>
            <a:ext cx="15910560" cy="512064"/>
            <a:chOff x="0" y="0"/>
            <a:chExt cx="21214080" cy="6827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214080" cy="682752"/>
            </a:xfrm>
            <a:custGeom>
              <a:avLst/>
              <a:gdLst/>
              <a:ahLst/>
              <a:cxnLst/>
              <a:rect l="l" t="t" r="r" b="b"/>
              <a:pathLst>
                <a:path w="21214080" h="682752">
                  <a:moveTo>
                    <a:pt x="0" y="0"/>
                  </a:moveTo>
                  <a:lnTo>
                    <a:pt x="21214080" y="0"/>
                  </a:lnTo>
                  <a:lnTo>
                    <a:pt x="21214080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55427" b="-555427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1214080" cy="7208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00C2D4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— John McCarthy, YZ'nin kurucusu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1520" y="4791456"/>
            <a:ext cx="7955280" cy="1792224"/>
            <a:chOff x="0" y="0"/>
            <a:chExt cx="10607040" cy="23896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07040" cy="2389632"/>
            </a:xfrm>
            <a:custGeom>
              <a:avLst/>
              <a:gdLst/>
              <a:ahLst/>
              <a:cxnLst/>
              <a:rect l="l" t="t" r="r" b="b"/>
              <a:pathLst>
                <a:path w="10607040" h="2389632">
                  <a:moveTo>
                    <a:pt x="0" y="0"/>
                  </a:moveTo>
                  <a:lnTo>
                    <a:pt x="10607040" y="0"/>
                  </a:lnTo>
                  <a:lnTo>
                    <a:pt x="10607040" y="2389632"/>
                  </a:lnTo>
                  <a:lnTo>
                    <a:pt x="0" y="238963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31520" y="4791456"/>
            <a:ext cx="7955280" cy="128016"/>
            <a:chOff x="0" y="0"/>
            <a:chExt cx="10607040" cy="1706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607040" cy="170688"/>
            </a:xfrm>
            <a:custGeom>
              <a:avLst/>
              <a:gdLst/>
              <a:ahLst/>
              <a:cxnLst/>
              <a:rect l="l" t="t" r="r" b="b"/>
              <a:pathLst>
                <a:path w="10607040" h="170688">
                  <a:moveTo>
                    <a:pt x="0" y="0"/>
                  </a:moveTo>
                  <a:lnTo>
                    <a:pt x="10607040" y="0"/>
                  </a:lnTo>
                  <a:lnTo>
                    <a:pt x="1060704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005840" y="5193792"/>
            <a:ext cx="822960" cy="822960"/>
            <a:chOff x="0" y="0"/>
            <a:chExt cx="1097280" cy="1097280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1097280"/>
                  </a:lnTo>
                  <a:lnTo>
                    <a:pt x="0" y="109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2048256" y="5010912"/>
            <a:ext cx="6217920" cy="603504"/>
            <a:chOff x="0" y="0"/>
            <a:chExt cx="8290560" cy="80467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290560" cy="804672"/>
            </a:xfrm>
            <a:custGeom>
              <a:avLst/>
              <a:gdLst/>
              <a:ahLst/>
              <a:cxnLst/>
              <a:rect l="l" t="t" r="r" b="b"/>
              <a:pathLst>
                <a:path w="8290560" h="804672">
                  <a:moveTo>
                    <a:pt x="0" y="0"/>
                  </a:moveTo>
                  <a:lnTo>
                    <a:pt x="8290560" y="0"/>
                  </a:lnTo>
                  <a:lnTo>
                    <a:pt x="8290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0754" b="-150754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290560" cy="842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Veri Analizi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048256" y="5669280"/>
            <a:ext cx="6217920" cy="694944"/>
            <a:chOff x="0" y="0"/>
            <a:chExt cx="8290560" cy="92659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290560" cy="926592"/>
            </a:xfrm>
            <a:custGeom>
              <a:avLst/>
              <a:gdLst/>
              <a:ahLst/>
              <a:cxnLst/>
              <a:rect l="l" t="t" r="r" b="b"/>
              <a:pathLst>
                <a:path w="8290560" h="926592">
                  <a:moveTo>
                    <a:pt x="0" y="0"/>
                  </a:moveTo>
                  <a:lnTo>
                    <a:pt x="8290560" y="0"/>
                  </a:lnTo>
                  <a:lnTo>
                    <a:pt x="82905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4339" b="-124339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2905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Büyük veri setlerinden anlamlı örüntüler bulur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326880" y="4791456"/>
            <a:ext cx="7955280" cy="1792224"/>
            <a:chOff x="0" y="0"/>
            <a:chExt cx="10607040" cy="238963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607040" cy="2389632"/>
            </a:xfrm>
            <a:custGeom>
              <a:avLst/>
              <a:gdLst/>
              <a:ahLst/>
              <a:cxnLst/>
              <a:rect l="l" t="t" r="r" b="b"/>
              <a:pathLst>
                <a:path w="10607040" h="2389632">
                  <a:moveTo>
                    <a:pt x="0" y="0"/>
                  </a:moveTo>
                  <a:lnTo>
                    <a:pt x="10607040" y="0"/>
                  </a:lnTo>
                  <a:lnTo>
                    <a:pt x="10607040" y="2389632"/>
                  </a:lnTo>
                  <a:lnTo>
                    <a:pt x="0" y="238963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9326880" y="4791456"/>
            <a:ext cx="7955280" cy="128016"/>
            <a:chOff x="0" y="0"/>
            <a:chExt cx="10607040" cy="17068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607040" cy="170688"/>
            </a:xfrm>
            <a:custGeom>
              <a:avLst/>
              <a:gdLst/>
              <a:ahLst/>
              <a:cxnLst/>
              <a:rect l="l" t="t" r="r" b="b"/>
              <a:pathLst>
                <a:path w="10607040" h="170688">
                  <a:moveTo>
                    <a:pt x="0" y="0"/>
                  </a:moveTo>
                  <a:lnTo>
                    <a:pt x="10607040" y="0"/>
                  </a:lnTo>
                  <a:lnTo>
                    <a:pt x="1060704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9601200" y="5193792"/>
            <a:ext cx="822960" cy="822960"/>
            <a:chOff x="0" y="0"/>
            <a:chExt cx="1097280" cy="1097280"/>
          </a:xfrm>
        </p:grpSpPr>
        <p:sp>
          <p:nvSpPr>
            <p:cNvPr id="36" name="Freeform 36" descr="preencoded.png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1097280"/>
                  </a:lnTo>
                  <a:lnTo>
                    <a:pt x="0" y="109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>
            <a:off x="10643616" y="5010912"/>
            <a:ext cx="6217920" cy="603504"/>
            <a:chOff x="0" y="0"/>
            <a:chExt cx="8290560" cy="80467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290560" cy="804672"/>
            </a:xfrm>
            <a:custGeom>
              <a:avLst/>
              <a:gdLst/>
              <a:ahLst/>
              <a:cxnLst/>
              <a:rect l="l" t="t" r="r" b="b"/>
              <a:pathLst>
                <a:path w="8290560" h="804672">
                  <a:moveTo>
                    <a:pt x="0" y="0"/>
                  </a:moveTo>
                  <a:lnTo>
                    <a:pt x="8290560" y="0"/>
                  </a:lnTo>
                  <a:lnTo>
                    <a:pt x="8290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0754" b="-150754"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8290560" cy="842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Öğrenme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643616" y="5669280"/>
            <a:ext cx="6217920" cy="694944"/>
            <a:chOff x="0" y="0"/>
            <a:chExt cx="8290560" cy="9265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290560" cy="926592"/>
            </a:xfrm>
            <a:custGeom>
              <a:avLst/>
              <a:gdLst/>
              <a:ahLst/>
              <a:cxnLst/>
              <a:rect l="l" t="t" r="r" b="b"/>
              <a:pathLst>
                <a:path w="8290560" h="926592">
                  <a:moveTo>
                    <a:pt x="0" y="0"/>
                  </a:moveTo>
                  <a:lnTo>
                    <a:pt x="8290560" y="0"/>
                  </a:lnTo>
                  <a:lnTo>
                    <a:pt x="82905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4339" b="-124339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82905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Deneyimle performansını artırır (ML)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31520" y="6894576"/>
            <a:ext cx="7955280" cy="1792224"/>
            <a:chOff x="0" y="0"/>
            <a:chExt cx="10607040" cy="238963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607040" cy="2389632"/>
            </a:xfrm>
            <a:custGeom>
              <a:avLst/>
              <a:gdLst/>
              <a:ahLst/>
              <a:cxnLst/>
              <a:rect l="l" t="t" r="r" b="b"/>
              <a:pathLst>
                <a:path w="10607040" h="2389632">
                  <a:moveTo>
                    <a:pt x="0" y="0"/>
                  </a:moveTo>
                  <a:lnTo>
                    <a:pt x="10607040" y="0"/>
                  </a:lnTo>
                  <a:lnTo>
                    <a:pt x="10607040" y="2389632"/>
                  </a:lnTo>
                  <a:lnTo>
                    <a:pt x="0" y="238963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731520" y="6894576"/>
            <a:ext cx="7955280" cy="128016"/>
            <a:chOff x="0" y="0"/>
            <a:chExt cx="10607040" cy="17068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607040" cy="170688"/>
            </a:xfrm>
            <a:custGeom>
              <a:avLst/>
              <a:gdLst/>
              <a:ahLst/>
              <a:cxnLst/>
              <a:rect l="l" t="t" r="r" b="b"/>
              <a:pathLst>
                <a:path w="10607040" h="170688">
                  <a:moveTo>
                    <a:pt x="0" y="0"/>
                  </a:moveTo>
                  <a:lnTo>
                    <a:pt x="10607040" y="0"/>
                  </a:lnTo>
                  <a:lnTo>
                    <a:pt x="1060704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005840" y="7296912"/>
            <a:ext cx="822960" cy="822960"/>
            <a:chOff x="0" y="0"/>
            <a:chExt cx="1097280" cy="1097280"/>
          </a:xfrm>
        </p:grpSpPr>
        <p:sp>
          <p:nvSpPr>
            <p:cNvPr id="48" name="Freeform 48" descr="preencoded.png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1097280"/>
                  </a:lnTo>
                  <a:lnTo>
                    <a:pt x="0" y="109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2048256" y="7114032"/>
            <a:ext cx="6217920" cy="603504"/>
            <a:chOff x="0" y="0"/>
            <a:chExt cx="8290560" cy="80467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290560" cy="804672"/>
            </a:xfrm>
            <a:custGeom>
              <a:avLst/>
              <a:gdLst/>
              <a:ahLst/>
              <a:cxnLst/>
              <a:rect l="l" t="t" r="r" b="b"/>
              <a:pathLst>
                <a:path w="8290560" h="804672">
                  <a:moveTo>
                    <a:pt x="0" y="0"/>
                  </a:moveTo>
                  <a:lnTo>
                    <a:pt x="8290560" y="0"/>
                  </a:lnTo>
                  <a:lnTo>
                    <a:pt x="8290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0754" b="-150754"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8290560" cy="842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Dil Anlama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048256" y="7772400"/>
            <a:ext cx="6217920" cy="694944"/>
            <a:chOff x="0" y="0"/>
            <a:chExt cx="8290560" cy="92659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290560" cy="926592"/>
            </a:xfrm>
            <a:custGeom>
              <a:avLst/>
              <a:gdLst/>
              <a:ahLst/>
              <a:cxnLst/>
              <a:rect l="l" t="t" r="r" b="b"/>
              <a:pathLst>
                <a:path w="8290560" h="926592">
                  <a:moveTo>
                    <a:pt x="0" y="0"/>
                  </a:moveTo>
                  <a:lnTo>
                    <a:pt x="8290560" y="0"/>
                  </a:lnTo>
                  <a:lnTo>
                    <a:pt x="82905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4339" b="-124339"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82905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İnsan dilini okur, yazar, çevirir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9326880" y="6894576"/>
            <a:ext cx="7955280" cy="1792224"/>
            <a:chOff x="0" y="0"/>
            <a:chExt cx="10607040" cy="238963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0607040" cy="2389632"/>
            </a:xfrm>
            <a:custGeom>
              <a:avLst/>
              <a:gdLst/>
              <a:ahLst/>
              <a:cxnLst/>
              <a:rect l="l" t="t" r="r" b="b"/>
              <a:pathLst>
                <a:path w="10607040" h="2389632">
                  <a:moveTo>
                    <a:pt x="0" y="0"/>
                  </a:moveTo>
                  <a:lnTo>
                    <a:pt x="10607040" y="0"/>
                  </a:lnTo>
                  <a:lnTo>
                    <a:pt x="10607040" y="2389632"/>
                  </a:lnTo>
                  <a:lnTo>
                    <a:pt x="0" y="238963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9326880" y="6894576"/>
            <a:ext cx="7955280" cy="128016"/>
            <a:chOff x="0" y="0"/>
            <a:chExt cx="10607040" cy="17068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0607040" cy="170688"/>
            </a:xfrm>
            <a:custGeom>
              <a:avLst/>
              <a:gdLst/>
              <a:ahLst/>
              <a:cxnLst/>
              <a:rect l="l" t="t" r="r" b="b"/>
              <a:pathLst>
                <a:path w="10607040" h="170688">
                  <a:moveTo>
                    <a:pt x="0" y="0"/>
                  </a:moveTo>
                  <a:lnTo>
                    <a:pt x="10607040" y="0"/>
                  </a:lnTo>
                  <a:lnTo>
                    <a:pt x="1060704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9601200" y="7296912"/>
            <a:ext cx="822960" cy="822960"/>
            <a:chOff x="0" y="0"/>
            <a:chExt cx="1097280" cy="1097280"/>
          </a:xfrm>
        </p:grpSpPr>
        <p:sp>
          <p:nvSpPr>
            <p:cNvPr id="60" name="Freeform 60" descr="preencoded.png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1097280"/>
                  </a:lnTo>
                  <a:lnTo>
                    <a:pt x="0" y="109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>
            <a:off x="10643616" y="7114032"/>
            <a:ext cx="6217920" cy="603504"/>
            <a:chOff x="0" y="0"/>
            <a:chExt cx="8290560" cy="804672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290560" cy="804672"/>
            </a:xfrm>
            <a:custGeom>
              <a:avLst/>
              <a:gdLst/>
              <a:ahLst/>
              <a:cxnLst/>
              <a:rect l="l" t="t" r="r" b="b"/>
              <a:pathLst>
                <a:path w="8290560" h="804672">
                  <a:moveTo>
                    <a:pt x="0" y="0"/>
                  </a:moveTo>
                  <a:lnTo>
                    <a:pt x="8290560" y="0"/>
                  </a:lnTo>
                  <a:lnTo>
                    <a:pt x="8290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0754" b="-150754"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8290560" cy="842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Görüntü Tanıma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643616" y="7772400"/>
            <a:ext cx="6217920" cy="694944"/>
            <a:chOff x="0" y="0"/>
            <a:chExt cx="8290560" cy="926592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290560" cy="926592"/>
            </a:xfrm>
            <a:custGeom>
              <a:avLst/>
              <a:gdLst/>
              <a:ahLst/>
              <a:cxnLst/>
              <a:rect l="l" t="t" r="r" b="b"/>
              <a:pathLst>
                <a:path w="8290560" h="926592">
                  <a:moveTo>
                    <a:pt x="0" y="0"/>
                  </a:moveTo>
                  <a:lnTo>
                    <a:pt x="8290560" y="0"/>
                  </a:lnTo>
                  <a:lnTo>
                    <a:pt x="82905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4339" b="-124339"/>
              </a:stretch>
            </a:blipFill>
          </p:spPr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829056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Fotoğraf, video ve nesneleri tanımlar</a:t>
              </a:r>
            </a:p>
          </p:txBody>
        </p:sp>
      </p:grpSp>
      <p:sp>
        <p:nvSpPr>
          <p:cNvPr id="69" name="Freeform 69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0" name="TextBox 70"/>
          <p:cNvSpPr txBox="1"/>
          <p:nvPr/>
        </p:nvSpPr>
        <p:spPr>
          <a:xfrm>
            <a:off x="1890007" y="9602445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41248" y="2657790"/>
            <a:ext cx="11750787" cy="504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Yapay zeka, çok hızlı okuyan ama hiç sorgulamayan bir kütüphanecidir.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6158" y="3400044"/>
            <a:ext cx="8120018" cy="76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Milyonlarca bilgiyi saniyede tarar, sana özetler.</a:t>
            </a:r>
          </a:p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Ama bilginin doğruluğunu gerçekten ‘anlamaz’</a:t>
            </a:r>
          </a:p>
        </p:txBody>
      </p:sp>
      <p:sp>
        <p:nvSpPr>
          <p:cNvPr id="74" name="Slayt Numarası Yer Tutucusu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3120"/>
            <a:chOff x="0" y="0"/>
            <a:chExt cx="24384000" cy="280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04160"/>
            </a:xfrm>
            <a:custGeom>
              <a:avLst/>
              <a:gdLst/>
              <a:ahLst/>
              <a:cxnLst/>
              <a:rect l="l" t="t" r="r" b="b"/>
              <a:pathLst>
                <a:path w="24384000" h="2804160">
                  <a:moveTo>
                    <a:pt x="0" y="0"/>
                  </a:moveTo>
                  <a:lnTo>
                    <a:pt x="24384000" y="0"/>
                  </a:lnTo>
                  <a:lnTo>
                    <a:pt x="2438400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243B6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103120"/>
            <a:ext cx="18288000" cy="128016"/>
            <a:chOff x="0" y="0"/>
            <a:chExt cx="24384000" cy="1706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B8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274320"/>
            <a:ext cx="16459200" cy="914400"/>
            <a:chOff x="0" y="0"/>
            <a:chExt cx="21945600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0730" b="-3007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21945600" cy="1323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YAPAY ZEKA TÜRLERİ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" y="118872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9456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FFB8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Kapasite ve işlev bazlı sınıflandırma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48640" y="2523744"/>
            <a:ext cx="5486400" cy="6583680"/>
            <a:chOff x="0" y="0"/>
            <a:chExt cx="7315200" cy="87782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15200" cy="8778240"/>
            </a:xfrm>
            <a:custGeom>
              <a:avLst/>
              <a:gdLst/>
              <a:ahLst/>
              <a:cxnLst/>
              <a:rect l="l" t="t" r="r" b="b"/>
              <a:pathLst>
                <a:path w="7315200" h="8778240">
                  <a:moveTo>
                    <a:pt x="0" y="0"/>
                  </a:moveTo>
                  <a:lnTo>
                    <a:pt x="7315200" y="0"/>
                  </a:lnTo>
                  <a:lnTo>
                    <a:pt x="7315200" y="8778240"/>
                  </a:lnTo>
                  <a:lnTo>
                    <a:pt x="0" y="877824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48640" y="2523744"/>
            <a:ext cx="5486400" cy="146304"/>
            <a:chOff x="0" y="0"/>
            <a:chExt cx="7315200" cy="1950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315200" cy="195072"/>
            </a:xfrm>
            <a:custGeom>
              <a:avLst/>
              <a:gdLst/>
              <a:ahLst/>
              <a:cxnLst/>
              <a:rect l="l" t="t" r="r" b="b"/>
              <a:pathLst>
                <a:path w="7315200" h="195072">
                  <a:moveTo>
                    <a:pt x="0" y="0"/>
                  </a:moveTo>
                  <a:lnTo>
                    <a:pt x="7315200" y="0"/>
                  </a:lnTo>
                  <a:lnTo>
                    <a:pt x="7315200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22960" y="8229600"/>
            <a:ext cx="4937760" cy="548640"/>
            <a:chOff x="0" y="0"/>
            <a:chExt cx="6583680" cy="731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83680" cy="731520"/>
            </a:xfrm>
            <a:custGeom>
              <a:avLst/>
              <a:gdLst/>
              <a:ahLst/>
              <a:cxnLst/>
              <a:rect l="l" t="t" r="r" b="b"/>
              <a:pathLst>
                <a:path w="6583680" h="731520">
                  <a:moveTo>
                    <a:pt x="0" y="0"/>
                  </a:moveTo>
                  <a:lnTo>
                    <a:pt x="6583680" y="0"/>
                  </a:lnTo>
                  <a:lnTo>
                    <a:pt x="658368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22960" y="8229600"/>
            <a:ext cx="4937760" cy="548640"/>
            <a:chOff x="0" y="0"/>
            <a:chExt cx="6583680" cy="7315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583680" cy="731520"/>
            </a:xfrm>
            <a:custGeom>
              <a:avLst/>
              <a:gdLst/>
              <a:ahLst/>
              <a:cxnLst/>
              <a:rect l="l" t="t" r="r" b="b"/>
              <a:pathLst>
                <a:path w="6583680" h="731520">
                  <a:moveTo>
                    <a:pt x="0" y="0"/>
                  </a:moveTo>
                  <a:lnTo>
                    <a:pt x="6583680" y="0"/>
                  </a:lnTo>
                  <a:lnTo>
                    <a:pt x="65836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5365" b="-125365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6583680" cy="7600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BUGÜN BURADAYIZ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560320" y="2962656"/>
            <a:ext cx="1463040" cy="1463040"/>
            <a:chOff x="0" y="0"/>
            <a:chExt cx="1950720" cy="1950720"/>
          </a:xfrm>
        </p:grpSpPr>
        <p:sp>
          <p:nvSpPr>
            <p:cNvPr id="22" name="Freeform 22" descr="preencoded.png"/>
            <p:cNvSpPr/>
            <p:nvPr/>
          </p:nvSpPr>
          <p:spPr>
            <a:xfrm>
              <a:off x="0" y="0"/>
              <a:ext cx="1950720" cy="1950720"/>
            </a:xfrm>
            <a:custGeom>
              <a:avLst/>
              <a:gdLst/>
              <a:ahLst/>
              <a:cxnLst/>
              <a:rect l="l" t="t" r="r" b="b"/>
              <a:pathLst>
                <a:path w="1950720" h="1950720">
                  <a:moveTo>
                    <a:pt x="0" y="0"/>
                  </a:moveTo>
                  <a:lnTo>
                    <a:pt x="1950720" y="0"/>
                  </a:lnTo>
                  <a:lnTo>
                    <a:pt x="195072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822960" y="4663440"/>
            <a:ext cx="4937760" cy="1371600"/>
            <a:chOff x="0" y="0"/>
            <a:chExt cx="6583680" cy="1828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583680" cy="1828800"/>
            </a:xfrm>
            <a:custGeom>
              <a:avLst/>
              <a:gdLst/>
              <a:ahLst/>
              <a:cxnLst/>
              <a:rect l="l" t="t" r="r" b="b"/>
              <a:pathLst>
                <a:path w="6583680" h="1828800">
                  <a:moveTo>
                    <a:pt x="0" y="0"/>
                  </a:moveTo>
                  <a:lnTo>
                    <a:pt x="6583680" y="0"/>
                  </a:lnTo>
                  <a:lnTo>
                    <a:pt x="65836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0146" b="-20146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6583680" cy="1876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DARALTILMIŞ YZ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(Narrow AI)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22960" y="6181344"/>
            <a:ext cx="4937760" cy="1609344"/>
            <a:chOff x="0" y="0"/>
            <a:chExt cx="6583680" cy="21457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583680" cy="2145792"/>
            </a:xfrm>
            <a:custGeom>
              <a:avLst/>
              <a:gdLst/>
              <a:ahLst/>
              <a:cxnLst/>
              <a:rect l="l" t="t" r="r" b="b"/>
              <a:pathLst>
                <a:path w="6583680" h="2145792">
                  <a:moveTo>
                    <a:pt x="0" y="0"/>
                  </a:moveTo>
                  <a:lnTo>
                    <a:pt x="6583680" y="0"/>
                  </a:lnTo>
                  <a:lnTo>
                    <a:pt x="658368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783" b="-978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583680" cy="21838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Tek bir göreve odaklı.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Satranç oynamak, yüz tanımak.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400800" y="2523744"/>
            <a:ext cx="5486400" cy="6583680"/>
            <a:chOff x="0" y="0"/>
            <a:chExt cx="7315200" cy="87782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315200" cy="8778240"/>
            </a:xfrm>
            <a:custGeom>
              <a:avLst/>
              <a:gdLst/>
              <a:ahLst/>
              <a:cxnLst/>
              <a:rect l="l" t="t" r="r" b="b"/>
              <a:pathLst>
                <a:path w="7315200" h="8778240">
                  <a:moveTo>
                    <a:pt x="0" y="0"/>
                  </a:moveTo>
                  <a:lnTo>
                    <a:pt x="7315200" y="0"/>
                  </a:lnTo>
                  <a:lnTo>
                    <a:pt x="7315200" y="8778240"/>
                  </a:lnTo>
                  <a:lnTo>
                    <a:pt x="0" y="877824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400800" y="2523744"/>
            <a:ext cx="5486400" cy="146304"/>
            <a:chOff x="0" y="0"/>
            <a:chExt cx="7315200" cy="19507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315200" cy="195072"/>
            </a:xfrm>
            <a:custGeom>
              <a:avLst/>
              <a:gdLst/>
              <a:ahLst/>
              <a:cxnLst/>
              <a:rect l="l" t="t" r="r" b="b"/>
              <a:pathLst>
                <a:path w="7315200" h="195072">
                  <a:moveTo>
                    <a:pt x="0" y="0"/>
                  </a:moveTo>
                  <a:lnTo>
                    <a:pt x="7315200" y="0"/>
                  </a:lnTo>
                  <a:lnTo>
                    <a:pt x="7315200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FB800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6675120" y="8229600"/>
            <a:ext cx="4937760" cy="548640"/>
            <a:chOff x="0" y="0"/>
            <a:chExt cx="6583680" cy="7315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583680" cy="731520"/>
            </a:xfrm>
            <a:custGeom>
              <a:avLst/>
              <a:gdLst/>
              <a:ahLst/>
              <a:cxnLst/>
              <a:rect l="l" t="t" r="r" b="b"/>
              <a:pathLst>
                <a:path w="6583680" h="731520">
                  <a:moveTo>
                    <a:pt x="0" y="0"/>
                  </a:moveTo>
                  <a:lnTo>
                    <a:pt x="6583680" y="0"/>
                  </a:lnTo>
                  <a:lnTo>
                    <a:pt x="658368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FFB800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6675120" y="8229600"/>
            <a:ext cx="4937760" cy="548640"/>
            <a:chOff x="0" y="0"/>
            <a:chExt cx="6583680" cy="7315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583680" cy="731520"/>
            </a:xfrm>
            <a:custGeom>
              <a:avLst/>
              <a:gdLst/>
              <a:ahLst/>
              <a:cxnLst/>
              <a:rect l="l" t="t" r="r" b="b"/>
              <a:pathLst>
                <a:path w="6583680" h="731520">
                  <a:moveTo>
                    <a:pt x="0" y="0"/>
                  </a:moveTo>
                  <a:lnTo>
                    <a:pt x="6583680" y="0"/>
                  </a:lnTo>
                  <a:lnTo>
                    <a:pt x="65836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5365" b="-125365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6583680" cy="7600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ARAŞTIRMA AŞAMASI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412480" y="2962656"/>
            <a:ext cx="1463040" cy="1463040"/>
            <a:chOff x="0" y="0"/>
            <a:chExt cx="1950720" cy="1950720"/>
          </a:xfrm>
        </p:grpSpPr>
        <p:sp>
          <p:nvSpPr>
            <p:cNvPr id="39" name="Freeform 39" descr="preencoded.png"/>
            <p:cNvSpPr/>
            <p:nvPr/>
          </p:nvSpPr>
          <p:spPr>
            <a:xfrm>
              <a:off x="0" y="0"/>
              <a:ext cx="1950720" cy="1950720"/>
            </a:xfrm>
            <a:custGeom>
              <a:avLst/>
              <a:gdLst/>
              <a:ahLst/>
              <a:cxnLst/>
              <a:rect l="l" t="t" r="r" b="b"/>
              <a:pathLst>
                <a:path w="1950720" h="1950720">
                  <a:moveTo>
                    <a:pt x="0" y="0"/>
                  </a:moveTo>
                  <a:lnTo>
                    <a:pt x="1950720" y="0"/>
                  </a:lnTo>
                  <a:lnTo>
                    <a:pt x="195072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40" name="Group 40"/>
          <p:cNvGrpSpPr/>
          <p:nvPr/>
        </p:nvGrpSpPr>
        <p:grpSpPr>
          <a:xfrm>
            <a:off x="6675120" y="4663440"/>
            <a:ext cx="4937760" cy="1371600"/>
            <a:chOff x="0" y="0"/>
            <a:chExt cx="6583680" cy="1828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583680" cy="1828800"/>
            </a:xfrm>
            <a:custGeom>
              <a:avLst/>
              <a:gdLst/>
              <a:ahLst/>
              <a:cxnLst/>
              <a:rect l="l" t="t" r="r" b="b"/>
              <a:pathLst>
                <a:path w="6583680" h="1828800">
                  <a:moveTo>
                    <a:pt x="0" y="0"/>
                  </a:moveTo>
                  <a:lnTo>
                    <a:pt x="6583680" y="0"/>
                  </a:lnTo>
                  <a:lnTo>
                    <a:pt x="65836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0146" b="-20146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6583680" cy="1876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GENEL YZ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(General AI)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675120" y="6181344"/>
            <a:ext cx="4937760" cy="1609344"/>
            <a:chOff x="0" y="0"/>
            <a:chExt cx="6583680" cy="21457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583680" cy="2145792"/>
            </a:xfrm>
            <a:custGeom>
              <a:avLst/>
              <a:gdLst/>
              <a:ahLst/>
              <a:cxnLst/>
              <a:rect l="l" t="t" r="r" b="b"/>
              <a:pathLst>
                <a:path w="6583680" h="2145792">
                  <a:moveTo>
                    <a:pt x="0" y="0"/>
                  </a:moveTo>
                  <a:lnTo>
                    <a:pt x="6583680" y="0"/>
                  </a:lnTo>
                  <a:lnTo>
                    <a:pt x="658368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783" b="-9783"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6583680" cy="21838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Her alanda insan gibi düşünme.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Henüz mevcut değil.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252960" y="2523744"/>
            <a:ext cx="5486400" cy="6583680"/>
            <a:chOff x="0" y="0"/>
            <a:chExt cx="7315200" cy="877824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7315200" cy="8778240"/>
            </a:xfrm>
            <a:custGeom>
              <a:avLst/>
              <a:gdLst/>
              <a:ahLst/>
              <a:cxnLst/>
              <a:rect l="l" t="t" r="r" b="b"/>
              <a:pathLst>
                <a:path w="7315200" h="8778240">
                  <a:moveTo>
                    <a:pt x="0" y="0"/>
                  </a:moveTo>
                  <a:lnTo>
                    <a:pt x="7315200" y="0"/>
                  </a:lnTo>
                  <a:lnTo>
                    <a:pt x="7315200" y="8778240"/>
                  </a:lnTo>
                  <a:lnTo>
                    <a:pt x="0" y="8778240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2252960" y="2523744"/>
            <a:ext cx="5486400" cy="146304"/>
            <a:chOff x="0" y="0"/>
            <a:chExt cx="7315200" cy="195072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315200" cy="195072"/>
            </a:xfrm>
            <a:custGeom>
              <a:avLst/>
              <a:gdLst/>
              <a:ahLst/>
              <a:cxnLst/>
              <a:rect l="l" t="t" r="r" b="b"/>
              <a:pathLst>
                <a:path w="7315200" h="195072">
                  <a:moveTo>
                    <a:pt x="0" y="0"/>
                  </a:moveTo>
                  <a:lnTo>
                    <a:pt x="7315200" y="0"/>
                  </a:lnTo>
                  <a:lnTo>
                    <a:pt x="7315200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2527280" y="8229600"/>
            <a:ext cx="4937760" cy="548640"/>
            <a:chOff x="0" y="0"/>
            <a:chExt cx="6583680" cy="7315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583680" cy="731520"/>
            </a:xfrm>
            <a:custGeom>
              <a:avLst/>
              <a:gdLst/>
              <a:ahLst/>
              <a:cxnLst/>
              <a:rect l="l" t="t" r="r" b="b"/>
              <a:pathLst>
                <a:path w="6583680" h="731520">
                  <a:moveTo>
                    <a:pt x="0" y="0"/>
                  </a:moveTo>
                  <a:lnTo>
                    <a:pt x="6583680" y="0"/>
                  </a:lnTo>
                  <a:lnTo>
                    <a:pt x="658368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2527280" y="8229600"/>
            <a:ext cx="4937760" cy="548640"/>
            <a:chOff x="0" y="0"/>
            <a:chExt cx="6583680" cy="73152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583680" cy="731520"/>
            </a:xfrm>
            <a:custGeom>
              <a:avLst/>
              <a:gdLst/>
              <a:ahLst/>
              <a:cxnLst/>
              <a:rect l="l" t="t" r="r" b="b"/>
              <a:pathLst>
                <a:path w="6583680" h="731520">
                  <a:moveTo>
                    <a:pt x="0" y="0"/>
                  </a:moveTo>
                  <a:lnTo>
                    <a:pt x="6583680" y="0"/>
                  </a:lnTo>
                  <a:lnTo>
                    <a:pt x="65836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25365" b="-125365"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6583680" cy="7600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920"/>
                </a:lnSpc>
              </a:pPr>
              <a:r>
                <a:rPr lang="en-US" sz="16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GELECEK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4264640" y="2962656"/>
            <a:ext cx="1463040" cy="1463040"/>
            <a:chOff x="0" y="0"/>
            <a:chExt cx="1950720" cy="1950720"/>
          </a:xfrm>
        </p:grpSpPr>
        <p:sp>
          <p:nvSpPr>
            <p:cNvPr id="56" name="Freeform 56" descr="preencoded.png"/>
            <p:cNvSpPr/>
            <p:nvPr/>
          </p:nvSpPr>
          <p:spPr>
            <a:xfrm>
              <a:off x="0" y="0"/>
              <a:ext cx="1950720" cy="1950720"/>
            </a:xfrm>
            <a:custGeom>
              <a:avLst/>
              <a:gdLst/>
              <a:ahLst/>
              <a:cxnLst/>
              <a:rect l="l" t="t" r="r" b="b"/>
              <a:pathLst>
                <a:path w="1950720" h="1950720">
                  <a:moveTo>
                    <a:pt x="0" y="0"/>
                  </a:moveTo>
                  <a:lnTo>
                    <a:pt x="1950720" y="0"/>
                  </a:lnTo>
                  <a:lnTo>
                    <a:pt x="1950720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57" name="Group 57"/>
          <p:cNvGrpSpPr/>
          <p:nvPr/>
        </p:nvGrpSpPr>
        <p:grpSpPr>
          <a:xfrm>
            <a:off x="12527280" y="4663440"/>
            <a:ext cx="4937760" cy="1371600"/>
            <a:chOff x="0" y="0"/>
            <a:chExt cx="6583680" cy="1828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583680" cy="1828800"/>
            </a:xfrm>
            <a:custGeom>
              <a:avLst/>
              <a:gdLst/>
              <a:ahLst/>
              <a:cxnLst/>
              <a:rect l="l" t="t" r="r" b="b"/>
              <a:pathLst>
                <a:path w="6583680" h="1828800">
                  <a:moveTo>
                    <a:pt x="0" y="0"/>
                  </a:moveTo>
                  <a:lnTo>
                    <a:pt x="6583680" y="0"/>
                  </a:lnTo>
                  <a:lnTo>
                    <a:pt x="65836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0146" b="-20146"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6583680" cy="1876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SÜPER YZ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(Super AI)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2527280" y="6181344"/>
            <a:ext cx="4937760" cy="1609344"/>
            <a:chOff x="0" y="0"/>
            <a:chExt cx="6583680" cy="2145792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583680" cy="2145792"/>
            </a:xfrm>
            <a:custGeom>
              <a:avLst/>
              <a:gdLst/>
              <a:ahLst/>
              <a:cxnLst/>
              <a:rect l="l" t="t" r="r" b="b"/>
              <a:pathLst>
                <a:path w="6583680" h="2145792">
                  <a:moveTo>
                    <a:pt x="0" y="0"/>
                  </a:moveTo>
                  <a:lnTo>
                    <a:pt x="6583680" y="0"/>
                  </a:lnTo>
                  <a:lnTo>
                    <a:pt x="6583680" y="2145792"/>
                  </a:lnTo>
                  <a:lnTo>
                    <a:pt x="0" y="21457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783" b="-9783"/>
              </a:stretch>
            </a:blipFill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6583680" cy="21838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İnsan zekasını aşan sistem.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Teorik düzeyde.</a:t>
              </a:r>
            </a:p>
          </p:txBody>
        </p:sp>
      </p:grpSp>
      <p:sp>
        <p:nvSpPr>
          <p:cNvPr id="65" name="Freeform 65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6" name="TextBox 66"/>
          <p:cNvSpPr txBox="1"/>
          <p:nvPr/>
        </p:nvSpPr>
        <p:spPr>
          <a:xfrm>
            <a:off x="1890007" y="9609472"/>
            <a:ext cx="34184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73" name="Slayt Numarası Yer Tutucusu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3120"/>
            <a:chOff x="0" y="0"/>
            <a:chExt cx="24384000" cy="280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04160"/>
            </a:xfrm>
            <a:custGeom>
              <a:avLst/>
              <a:gdLst/>
              <a:ahLst/>
              <a:cxnLst/>
              <a:rect l="l" t="t" r="r" b="b"/>
              <a:pathLst>
                <a:path w="24384000" h="2804160">
                  <a:moveTo>
                    <a:pt x="0" y="0"/>
                  </a:moveTo>
                  <a:lnTo>
                    <a:pt x="24384000" y="0"/>
                  </a:lnTo>
                  <a:lnTo>
                    <a:pt x="2438400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103120"/>
            <a:ext cx="18288000" cy="128016"/>
            <a:chOff x="0" y="0"/>
            <a:chExt cx="24384000" cy="1706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274320"/>
            <a:ext cx="16459200" cy="914400"/>
            <a:chOff x="0" y="0"/>
            <a:chExt cx="21945600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0730" b="-3007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21945600" cy="13239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240"/>
                </a:lnSpc>
              </a:pPr>
              <a:r>
                <a:rPr lang="en-US" sz="5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NASIL ÇALIŞIR?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" y="118872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9456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4DD9E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Makine öğrenmesi sürecinin adımları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5840" y="2651760"/>
            <a:ext cx="1737360" cy="1737360"/>
            <a:chOff x="0" y="0"/>
            <a:chExt cx="2316480" cy="23164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16480" cy="2316480"/>
            </a:xfrm>
            <a:custGeom>
              <a:avLst/>
              <a:gdLst/>
              <a:ahLst/>
              <a:cxnLst/>
              <a:rect l="l" t="t" r="r" b="b"/>
              <a:pathLst>
                <a:path w="2316480" h="2316480">
                  <a:moveTo>
                    <a:pt x="0" y="1158240"/>
                  </a:moveTo>
                  <a:cubicBezTo>
                    <a:pt x="0" y="518541"/>
                    <a:pt x="518541" y="0"/>
                    <a:pt x="1158240" y="0"/>
                  </a:cubicBezTo>
                  <a:cubicBezTo>
                    <a:pt x="1797939" y="0"/>
                    <a:pt x="2316480" y="518541"/>
                    <a:pt x="2316480" y="1158240"/>
                  </a:cubicBezTo>
                  <a:cubicBezTo>
                    <a:pt x="2316480" y="1797939"/>
                    <a:pt x="1797939" y="2316480"/>
                    <a:pt x="1158240" y="2316480"/>
                  </a:cubicBezTo>
                  <a:cubicBezTo>
                    <a:pt x="518541" y="2316480"/>
                    <a:pt x="0" y="1797939"/>
                    <a:pt x="0" y="1158240"/>
                  </a:cubicBez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71600" y="2962656"/>
            <a:ext cx="1005840" cy="1005840"/>
            <a:chOff x="0" y="0"/>
            <a:chExt cx="1341120" cy="1341120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1341120" cy="1341120"/>
            </a:xfrm>
            <a:custGeom>
              <a:avLst/>
              <a:gdLst/>
              <a:ahLst/>
              <a:cxnLst/>
              <a:rect l="l" t="t" r="r" b="b"/>
              <a:pathLst>
                <a:path w="1341120" h="1341120">
                  <a:moveTo>
                    <a:pt x="0" y="0"/>
                  </a:moveTo>
                  <a:lnTo>
                    <a:pt x="1341120" y="0"/>
                  </a:lnTo>
                  <a:lnTo>
                    <a:pt x="1341120" y="1341120"/>
                  </a:lnTo>
                  <a:lnTo>
                    <a:pt x="0" y="1341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365760" y="4572000"/>
            <a:ext cx="3017520" cy="694944"/>
            <a:chOff x="0" y="0"/>
            <a:chExt cx="4023360" cy="92659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23360" cy="926592"/>
            </a:xfrm>
            <a:custGeom>
              <a:avLst/>
              <a:gdLst/>
              <a:ahLst/>
              <a:cxnLst/>
              <a:rect l="l" t="t" r="r" b="b"/>
              <a:pathLst>
                <a:path w="4023360" h="926592">
                  <a:moveTo>
                    <a:pt x="0" y="0"/>
                  </a:moveTo>
                  <a:lnTo>
                    <a:pt x="4023360" y="0"/>
                  </a:lnTo>
                  <a:lnTo>
                    <a:pt x="40233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606" b="-34606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402336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VERİ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65760" y="5358384"/>
            <a:ext cx="3017520" cy="1097280"/>
            <a:chOff x="0" y="0"/>
            <a:chExt cx="4023360" cy="14630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23360" cy="1463040"/>
            </a:xfrm>
            <a:custGeom>
              <a:avLst/>
              <a:gdLst/>
              <a:ahLst/>
              <a:cxnLst/>
              <a:rect l="l" t="t" r="r" b="b"/>
              <a:pathLst>
                <a:path w="4023360" h="1463040">
                  <a:moveTo>
                    <a:pt x="0" y="0"/>
                  </a:moveTo>
                  <a:lnTo>
                    <a:pt x="4023360" y="0"/>
                  </a:lnTo>
                  <a:lnTo>
                    <a:pt x="402336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583" b="-3583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02336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Milyonlarca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örnek toplanır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38144" y="3328416"/>
            <a:ext cx="694944" cy="694944"/>
            <a:chOff x="0" y="0"/>
            <a:chExt cx="926592" cy="926592"/>
          </a:xfrm>
        </p:grpSpPr>
        <p:sp>
          <p:nvSpPr>
            <p:cNvPr id="23" name="Freeform 23" descr="preencoded.png"/>
            <p:cNvSpPr/>
            <p:nvPr/>
          </p:nvSpPr>
          <p:spPr>
            <a:xfrm>
              <a:off x="0" y="0"/>
              <a:ext cx="926592" cy="926592"/>
            </a:xfrm>
            <a:custGeom>
              <a:avLst/>
              <a:gdLst/>
              <a:ahLst/>
              <a:cxnLst/>
              <a:rect l="l" t="t" r="r" b="b"/>
              <a:pathLst>
                <a:path w="926592" h="926592">
                  <a:moveTo>
                    <a:pt x="0" y="0"/>
                  </a:moveTo>
                  <a:lnTo>
                    <a:pt x="926592" y="0"/>
                  </a:lnTo>
                  <a:lnTo>
                    <a:pt x="926592" y="926592"/>
                  </a:lnTo>
                  <a:lnTo>
                    <a:pt x="0" y="926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4517136" y="2651760"/>
            <a:ext cx="1737360" cy="1737360"/>
            <a:chOff x="0" y="0"/>
            <a:chExt cx="2316480" cy="23164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16480" cy="2316480"/>
            </a:xfrm>
            <a:custGeom>
              <a:avLst/>
              <a:gdLst/>
              <a:ahLst/>
              <a:cxnLst/>
              <a:rect l="l" t="t" r="r" b="b"/>
              <a:pathLst>
                <a:path w="2316480" h="2316480">
                  <a:moveTo>
                    <a:pt x="0" y="1158240"/>
                  </a:moveTo>
                  <a:cubicBezTo>
                    <a:pt x="0" y="518541"/>
                    <a:pt x="518541" y="0"/>
                    <a:pt x="1158240" y="0"/>
                  </a:cubicBezTo>
                  <a:cubicBezTo>
                    <a:pt x="1797939" y="0"/>
                    <a:pt x="2316480" y="518541"/>
                    <a:pt x="2316480" y="1158240"/>
                  </a:cubicBezTo>
                  <a:cubicBezTo>
                    <a:pt x="2316480" y="1797939"/>
                    <a:pt x="1797939" y="2316480"/>
                    <a:pt x="1158240" y="2316480"/>
                  </a:cubicBezTo>
                  <a:cubicBezTo>
                    <a:pt x="518541" y="2316480"/>
                    <a:pt x="0" y="1797939"/>
                    <a:pt x="0" y="1158240"/>
                  </a:cubicBez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882896" y="2962656"/>
            <a:ext cx="1005840" cy="1005840"/>
            <a:chOff x="0" y="0"/>
            <a:chExt cx="1341120" cy="1341120"/>
          </a:xfrm>
        </p:grpSpPr>
        <p:sp>
          <p:nvSpPr>
            <p:cNvPr id="27" name="Freeform 27" descr="preencoded.png"/>
            <p:cNvSpPr/>
            <p:nvPr/>
          </p:nvSpPr>
          <p:spPr>
            <a:xfrm>
              <a:off x="0" y="0"/>
              <a:ext cx="1341120" cy="1341120"/>
            </a:xfrm>
            <a:custGeom>
              <a:avLst/>
              <a:gdLst/>
              <a:ahLst/>
              <a:cxnLst/>
              <a:rect l="l" t="t" r="r" b="b"/>
              <a:pathLst>
                <a:path w="1341120" h="1341120">
                  <a:moveTo>
                    <a:pt x="0" y="0"/>
                  </a:moveTo>
                  <a:lnTo>
                    <a:pt x="1341120" y="0"/>
                  </a:lnTo>
                  <a:lnTo>
                    <a:pt x="1341120" y="1341120"/>
                  </a:lnTo>
                  <a:lnTo>
                    <a:pt x="0" y="1341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3877056" y="4572000"/>
            <a:ext cx="3017520" cy="694944"/>
            <a:chOff x="0" y="0"/>
            <a:chExt cx="4023360" cy="92659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023360" cy="926592"/>
            </a:xfrm>
            <a:custGeom>
              <a:avLst/>
              <a:gdLst/>
              <a:ahLst/>
              <a:cxnLst/>
              <a:rect l="l" t="t" r="r" b="b"/>
              <a:pathLst>
                <a:path w="4023360" h="926592">
                  <a:moveTo>
                    <a:pt x="0" y="0"/>
                  </a:moveTo>
                  <a:lnTo>
                    <a:pt x="4023360" y="0"/>
                  </a:lnTo>
                  <a:lnTo>
                    <a:pt x="40233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606" b="-34606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402336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EĞİTİM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877056" y="5358384"/>
            <a:ext cx="3017520" cy="1097280"/>
            <a:chOff x="0" y="0"/>
            <a:chExt cx="4023360" cy="146304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023360" cy="1463040"/>
            </a:xfrm>
            <a:custGeom>
              <a:avLst/>
              <a:gdLst/>
              <a:ahLst/>
              <a:cxnLst/>
              <a:rect l="l" t="t" r="r" b="b"/>
              <a:pathLst>
                <a:path w="4023360" h="1463040">
                  <a:moveTo>
                    <a:pt x="0" y="0"/>
                  </a:moveTo>
                  <a:lnTo>
                    <a:pt x="4023360" y="0"/>
                  </a:lnTo>
                  <a:lnTo>
                    <a:pt x="402336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583" b="-3583"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402336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Model veriden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örüntü öğrenir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949440" y="3328416"/>
            <a:ext cx="694944" cy="694944"/>
            <a:chOff x="0" y="0"/>
            <a:chExt cx="926592" cy="926592"/>
          </a:xfrm>
        </p:grpSpPr>
        <p:sp>
          <p:nvSpPr>
            <p:cNvPr id="35" name="Freeform 35" descr="preencoded.png"/>
            <p:cNvSpPr/>
            <p:nvPr/>
          </p:nvSpPr>
          <p:spPr>
            <a:xfrm>
              <a:off x="0" y="0"/>
              <a:ext cx="926592" cy="926592"/>
            </a:xfrm>
            <a:custGeom>
              <a:avLst/>
              <a:gdLst/>
              <a:ahLst/>
              <a:cxnLst/>
              <a:rect l="l" t="t" r="r" b="b"/>
              <a:pathLst>
                <a:path w="926592" h="926592">
                  <a:moveTo>
                    <a:pt x="0" y="0"/>
                  </a:moveTo>
                  <a:lnTo>
                    <a:pt x="926592" y="0"/>
                  </a:lnTo>
                  <a:lnTo>
                    <a:pt x="926592" y="926592"/>
                  </a:lnTo>
                  <a:lnTo>
                    <a:pt x="0" y="926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8028432" y="2651760"/>
            <a:ext cx="1737360" cy="1737360"/>
            <a:chOff x="0" y="0"/>
            <a:chExt cx="2316480" cy="23164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316480" cy="2316480"/>
            </a:xfrm>
            <a:custGeom>
              <a:avLst/>
              <a:gdLst/>
              <a:ahLst/>
              <a:cxnLst/>
              <a:rect l="l" t="t" r="r" b="b"/>
              <a:pathLst>
                <a:path w="2316480" h="2316480">
                  <a:moveTo>
                    <a:pt x="0" y="1158240"/>
                  </a:moveTo>
                  <a:cubicBezTo>
                    <a:pt x="0" y="518541"/>
                    <a:pt x="518541" y="0"/>
                    <a:pt x="1158240" y="0"/>
                  </a:cubicBezTo>
                  <a:cubicBezTo>
                    <a:pt x="1797939" y="0"/>
                    <a:pt x="2316480" y="518541"/>
                    <a:pt x="2316480" y="1158240"/>
                  </a:cubicBezTo>
                  <a:cubicBezTo>
                    <a:pt x="2316480" y="1797939"/>
                    <a:pt x="1797939" y="2316480"/>
                    <a:pt x="1158240" y="2316480"/>
                  </a:cubicBezTo>
                  <a:cubicBezTo>
                    <a:pt x="518541" y="2316480"/>
                    <a:pt x="0" y="1797939"/>
                    <a:pt x="0" y="1158240"/>
                  </a:cubicBez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8394192" y="2962656"/>
            <a:ext cx="1005840" cy="1005840"/>
            <a:chOff x="0" y="0"/>
            <a:chExt cx="1341120" cy="1341120"/>
          </a:xfrm>
        </p:grpSpPr>
        <p:sp>
          <p:nvSpPr>
            <p:cNvPr id="39" name="Freeform 39" descr="preencoded.png"/>
            <p:cNvSpPr/>
            <p:nvPr/>
          </p:nvSpPr>
          <p:spPr>
            <a:xfrm>
              <a:off x="0" y="0"/>
              <a:ext cx="1341120" cy="1341120"/>
            </a:xfrm>
            <a:custGeom>
              <a:avLst/>
              <a:gdLst/>
              <a:ahLst/>
              <a:cxnLst/>
              <a:rect l="l" t="t" r="r" b="b"/>
              <a:pathLst>
                <a:path w="1341120" h="1341120">
                  <a:moveTo>
                    <a:pt x="0" y="0"/>
                  </a:moveTo>
                  <a:lnTo>
                    <a:pt x="1341120" y="0"/>
                  </a:lnTo>
                  <a:lnTo>
                    <a:pt x="1341120" y="1341120"/>
                  </a:lnTo>
                  <a:lnTo>
                    <a:pt x="0" y="1341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40" name="Group 40"/>
          <p:cNvGrpSpPr/>
          <p:nvPr/>
        </p:nvGrpSpPr>
        <p:grpSpPr>
          <a:xfrm>
            <a:off x="7388352" y="4572000"/>
            <a:ext cx="3017520" cy="694944"/>
            <a:chOff x="0" y="0"/>
            <a:chExt cx="4023360" cy="9265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023360" cy="926592"/>
            </a:xfrm>
            <a:custGeom>
              <a:avLst/>
              <a:gdLst/>
              <a:ahLst/>
              <a:cxnLst/>
              <a:rect l="l" t="t" r="r" b="b"/>
              <a:pathLst>
                <a:path w="4023360" h="926592">
                  <a:moveTo>
                    <a:pt x="0" y="0"/>
                  </a:moveTo>
                  <a:lnTo>
                    <a:pt x="4023360" y="0"/>
                  </a:lnTo>
                  <a:lnTo>
                    <a:pt x="40233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606" b="-34606"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402336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DOĞRULAMA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388352" y="5358384"/>
            <a:ext cx="3017520" cy="1097280"/>
            <a:chOff x="0" y="0"/>
            <a:chExt cx="4023360" cy="146304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023360" cy="1463040"/>
            </a:xfrm>
            <a:custGeom>
              <a:avLst/>
              <a:gdLst/>
              <a:ahLst/>
              <a:cxnLst/>
              <a:rect l="l" t="t" r="r" b="b"/>
              <a:pathLst>
                <a:path w="4023360" h="1463040">
                  <a:moveTo>
                    <a:pt x="0" y="0"/>
                  </a:moveTo>
                  <a:lnTo>
                    <a:pt x="4023360" y="0"/>
                  </a:lnTo>
                  <a:lnTo>
                    <a:pt x="402336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583" b="-3583"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402336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Test verisiyle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performans ölçülür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460736" y="3328416"/>
            <a:ext cx="694944" cy="694944"/>
            <a:chOff x="0" y="0"/>
            <a:chExt cx="926592" cy="926592"/>
          </a:xfrm>
        </p:grpSpPr>
        <p:sp>
          <p:nvSpPr>
            <p:cNvPr id="47" name="Freeform 47" descr="preencoded.png"/>
            <p:cNvSpPr/>
            <p:nvPr/>
          </p:nvSpPr>
          <p:spPr>
            <a:xfrm>
              <a:off x="0" y="0"/>
              <a:ext cx="926592" cy="926592"/>
            </a:xfrm>
            <a:custGeom>
              <a:avLst/>
              <a:gdLst/>
              <a:ahLst/>
              <a:cxnLst/>
              <a:rect l="l" t="t" r="r" b="b"/>
              <a:pathLst>
                <a:path w="926592" h="926592">
                  <a:moveTo>
                    <a:pt x="0" y="0"/>
                  </a:moveTo>
                  <a:lnTo>
                    <a:pt x="926592" y="0"/>
                  </a:lnTo>
                  <a:lnTo>
                    <a:pt x="926592" y="926592"/>
                  </a:lnTo>
                  <a:lnTo>
                    <a:pt x="0" y="926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48" name="Group 48"/>
          <p:cNvGrpSpPr/>
          <p:nvPr/>
        </p:nvGrpSpPr>
        <p:grpSpPr>
          <a:xfrm>
            <a:off x="11539728" y="2651760"/>
            <a:ext cx="1737360" cy="1737360"/>
            <a:chOff x="0" y="0"/>
            <a:chExt cx="2316480" cy="231648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316480" cy="2316480"/>
            </a:xfrm>
            <a:custGeom>
              <a:avLst/>
              <a:gdLst/>
              <a:ahLst/>
              <a:cxnLst/>
              <a:rect l="l" t="t" r="r" b="b"/>
              <a:pathLst>
                <a:path w="2316480" h="2316480">
                  <a:moveTo>
                    <a:pt x="0" y="1158240"/>
                  </a:moveTo>
                  <a:cubicBezTo>
                    <a:pt x="0" y="518541"/>
                    <a:pt x="518541" y="0"/>
                    <a:pt x="1158240" y="0"/>
                  </a:cubicBezTo>
                  <a:cubicBezTo>
                    <a:pt x="1797939" y="0"/>
                    <a:pt x="2316480" y="518541"/>
                    <a:pt x="2316480" y="1158240"/>
                  </a:cubicBezTo>
                  <a:cubicBezTo>
                    <a:pt x="2316480" y="1797939"/>
                    <a:pt x="1797939" y="2316480"/>
                    <a:pt x="1158240" y="2316480"/>
                  </a:cubicBezTo>
                  <a:cubicBezTo>
                    <a:pt x="518541" y="2316480"/>
                    <a:pt x="0" y="1797939"/>
                    <a:pt x="0" y="1158240"/>
                  </a:cubicBez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1905488" y="2962656"/>
            <a:ext cx="1005840" cy="1005840"/>
            <a:chOff x="0" y="0"/>
            <a:chExt cx="1341120" cy="1341120"/>
          </a:xfrm>
        </p:grpSpPr>
        <p:sp>
          <p:nvSpPr>
            <p:cNvPr id="51" name="Freeform 51" descr="preencoded.png"/>
            <p:cNvSpPr/>
            <p:nvPr/>
          </p:nvSpPr>
          <p:spPr>
            <a:xfrm>
              <a:off x="0" y="0"/>
              <a:ext cx="1341120" cy="1341120"/>
            </a:xfrm>
            <a:custGeom>
              <a:avLst/>
              <a:gdLst/>
              <a:ahLst/>
              <a:cxnLst/>
              <a:rect l="l" t="t" r="r" b="b"/>
              <a:pathLst>
                <a:path w="1341120" h="1341120">
                  <a:moveTo>
                    <a:pt x="0" y="0"/>
                  </a:moveTo>
                  <a:lnTo>
                    <a:pt x="1341120" y="0"/>
                  </a:lnTo>
                  <a:lnTo>
                    <a:pt x="1341120" y="1341120"/>
                  </a:lnTo>
                  <a:lnTo>
                    <a:pt x="0" y="1341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52" name="Group 52"/>
          <p:cNvGrpSpPr/>
          <p:nvPr/>
        </p:nvGrpSpPr>
        <p:grpSpPr>
          <a:xfrm>
            <a:off x="10899648" y="4572000"/>
            <a:ext cx="3017520" cy="694944"/>
            <a:chOff x="0" y="0"/>
            <a:chExt cx="4023360" cy="92659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023360" cy="926592"/>
            </a:xfrm>
            <a:custGeom>
              <a:avLst/>
              <a:gdLst/>
              <a:ahLst/>
              <a:cxnLst/>
              <a:rect l="l" t="t" r="r" b="b"/>
              <a:pathLst>
                <a:path w="4023360" h="926592">
                  <a:moveTo>
                    <a:pt x="0" y="0"/>
                  </a:moveTo>
                  <a:lnTo>
                    <a:pt x="4023360" y="0"/>
                  </a:lnTo>
                  <a:lnTo>
                    <a:pt x="40233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606" b="-34606"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402336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KULLANIM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0899648" y="5358384"/>
            <a:ext cx="3017520" cy="1097280"/>
            <a:chOff x="0" y="0"/>
            <a:chExt cx="4023360" cy="146304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023360" cy="1463040"/>
            </a:xfrm>
            <a:custGeom>
              <a:avLst/>
              <a:gdLst/>
              <a:ahLst/>
              <a:cxnLst/>
              <a:rect l="l" t="t" r="r" b="b"/>
              <a:pathLst>
                <a:path w="4023360" h="1463040">
                  <a:moveTo>
                    <a:pt x="0" y="0"/>
                  </a:moveTo>
                  <a:lnTo>
                    <a:pt x="4023360" y="0"/>
                  </a:lnTo>
                  <a:lnTo>
                    <a:pt x="402336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583" b="-3583"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402336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Gerçek dünyada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devreye alınır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3972032" y="3328416"/>
            <a:ext cx="694944" cy="694944"/>
            <a:chOff x="0" y="0"/>
            <a:chExt cx="926592" cy="926592"/>
          </a:xfrm>
        </p:grpSpPr>
        <p:sp>
          <p:nvSpPr>
            <p:cNvPr id="59" name="Freeform 59" descr="preencoded.png"/>
            <p:cNvSpPr/>
            <p:nvPr/>
          </p:nvSpPr>
          <p:spPr>
            <a:xfrm>
              <a:off x="0" y="0"/>
              <a:ext cx="926592" cy="926592"/>
            </a:xfrm>
            <a:custGeom>
              <a:avLst/>
              <a:gdLst/>
              <a:ahLst/>
              <a:cxnLst/>
              <a:rect l="l" t="t" r="r" b="b"/>
              <a:pathLst>
                <a:path w="926592" h="926592">
                  <a:moveTo>
                    <a:pt x="0" y="0"/>
                  </a:moveTo>
                  <a:lnTo>
                    <a:pt x="926592" y="0"/>
                  </a:lnTo>
                  <a:lnTo>
                    <a:pt x="926592" y="926592"/>
                  </a:lnTo>
                  <a:lnTo>
                    <a:pt x="0" y="926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60" name="Group 60"/>
          <p:cNvGrpSpPr/>
          <p:nvPr/>
        </p:nvGrpSpPr>
        <p:grpSpPr>
          <a:xfrm>
            <a:off x="15051024" y="2651760"/>
            <a:ext cx="1737360" cy="1737360"/>
            <a:chOff x="0" y="0"/>
            <a:chExt cx="2316480" cy="23164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316480" cy="2316480"/>
            </a:xfrm>
            <a:custGeom>
              <a:avLst/>
              <a:gdLst/>
              <a:ahLst/>
              <a:cxnLst/>
              <a:rect l="l" t="t" r="r" b="b"/>
              <a:pathLst>
                <a:path w="2316480" h="2316480">
                  <a:moveTo>
                    <a:pt x="0" y="1158240"/>
                  </a:moveTo>
                  <a:cubicBezTo>
                    <a:pt x="0" y="518541"/>
                    <a:pt x="518541" y="0"/>
                    <a:pt x="1158240" y="0"/>
                  </a:cubicBezTo>
                  <a:cubicBezTo>
                    <a:pt x="1797939" y="0"/>
                    <a:pt x="2316480" y="518541"/>
                    <a:pt x="2316480" y="1158240"/>
                  </a:cubicBezTo>
                  <a:cubicBezTo>
                    <a:pt x="2316480" y="1797939"/>
                    <a:pt x="1797939" y="2316480"/>
                    <a:pt x="1158240" y="2316480"/>
                  </a:cubicBezTo>
                  <a:cubicBezTo>
                    <a:pt x="518541" y="2316480"/>
                    <a:pt x="0" y="1797939"/>
                    <a:pt x="0" y="1158240"/>
                  </a:cubicBez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5416784" y="2962656"/>
            <a:ext cx="1005840" cy="1005840"/>
            <a:chOff x="0" y="0"/>
            <a:chExt cx="1341120" cy="1341120"/>
          </a:xfrm>
        </p:grpSpPr>
        <p:sp>
          <p:nvSpPr>
            <p:cNvPr id="63" name="Freeform 63" descr="preencoded.png"/>
            <p:cNvSpPr/>
            <p:nvPr/>
          </p:nvSpPr>
          <p:spPr>
            <a:xfrm>
              <a:off x="0" y="0"/>
              <a:ext cx="1341120" cy="1341120"/>
            </a:xfrm>
            <a:custGeom>
              <a:avLst/>
              <a:gdLst/>
              <a:ahLst/>
              <a:cxnLst/>
              <a:rect l="l" t="t" r="r" b="b"/>
              <a:pathLst>
                <a:path w="1341120" h="1341120">
                  <a:moveTo>
                    <a:pt x="0" y="0"/>
                  </a:moveTo>
                  <a:lnTo>
                    <a:pt x="1341120" y="0"/>
                  </a:lnTo>
                  <a:lnTo>
                    <a:pt x="1341120" y="1341120"/>
                  </a:lnTo>
                  <a:lnTo>
                    <a:pt x="0" y="1341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64" name="Group 64"/>
          <p:cNvGrpSpPr/>
          <p:nvPr/>
        </p:nvGrpSpPr>
        <p:grpSpPr>
          <a:xfrm>
            <a:off x="14410944" y="4572000"/>
            <a:ext cx="3017520" cy="694944"/>
            <a:chOff x="0" y="0"/>
            <a:chExt cx="4023360" cy="926592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023360" cy="926592"/>
            </a:xfrm>
            <a:custGeom>
              <a:avLst/>
              <a:gdLst/>
              <a:ahLst/>
              <a:cxnLst/>
              <a:rect l="l" t="t" r="r" b="b"/>
              <a:pathLst>
                <a:path w="4023360" h="926592">
                  <a:moveTo>
                    <a:pt x="0" y="0"/>
                  </a:moveTo>
                  <a:lnTo>
                    <a:pt x="4023360" y="0"/>
                  </a:lnTo>
                  <a:lnTo>
                    <a:pt x="402336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606" b="-34606"/>
              </a:stretch>
            </a:blipFill>
          </p:spPr>
        </p:sp>
        <p:sp>
          <p:nvSpPr>
            <p:cNvPr id="66" name="TextBox 66"/>
            <p:cNvSpPr txBox="1"/>
            <p:nvPr/>
          </p:nvSpPr>
          <p:spPr>
            <a:xfrm>
              <a:off x="0" y="-47625"/>
              <a:ext cx="402336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0F1B3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GELİŞME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4410944" y="5358384"/>
            <a:ext cx="3017520" cy="1097280"/>
            <a:chOff x="0" y="0"/>
            <a:chExt cx="4023360" cy="146304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4023360" cy="1463040"/>
            </a:xfrm>
            <a:custGeom>
              <a:avLst/>
              <a:gdLst/>
              <a:ahLst/>
              <a:cxnLst/>
              <a:rect l="l" t="t" r="r" b="b"/>
              <a:pathLst>
                <a:path w="4023360" h="1463040">
                  <a:moveTo>
                    <a:pt x="0" y="0"/>
                  </a:moveTo>
                  <a:lnTo>
                    <a:pt x="4023360" y="0"/>
                  </a:lnTo>
                  <a:lnTo>
                    <a:pt x="402336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583" b="-3583"/>
              </a:stretch>
            </a:blipFill>
          </p:spPr>
        </p:sp>
        <p:sp>
          <p:nvSpPr>
            <p:cNvPr id="69" name="TextBox 69"/>
            <p:cNvSpPr txBox="1"/>
            <p:nvPr/>
          </p:nvSpPr>
          <p:spPr>
            <a:xfrm>
              <a:off x="0" y="-38100"/>
              <a:ext cx="4023360" cy="15011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Geri bildirimle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sürekli iyileşir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731520" y="6803136"/>
            <a:ext cx="16824960" cy="2194560"/>
            <a:chOff x="0" y="0"/>
            <a:chExt cx="22433280" cy="292608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2433280" cy="2926080"/>
            </a:xfrm>
            <a:custGeom>
              <a:avLst/>
              <a:gdLst/>
              <a:ahLst/>
              <a:cxnLst/>
              <a:rect l="l" t="t" r="r" b="b"/>
              <a:pathLst>
                <a:path w="22433280" h="2926080">
                  <a:moveTo>
                    <a:pt x="0" y="0"/>
                  </a:moveTo>
                  <a:lnTo>
                    <a:pt x="22433280" y="0"/>
                  </a:lnTo>
                  <a:lnTo>
                    <a:pt x="22433280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188720" y="6986016"/>
            <a:ext cx="3657600" cy="694944"/>
            <a:chOff x="0" y="0"/>
            <a:chExt cx="4876800" cy="926592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4876800" cy="926592"/>
            </a:xfrm>
            <a:custGeom>
              <a:avLst/>
              <a:gdLst/>
              <a:ahLst/>
              <a:cxnLst/>
              <a:rect l="l" t="t" r="r" b="b"/>
              <a:pathLst>
                <a:path w="4876800" h="926592">
                  <a:moveTo>
                    <a:pt x="0" y="0"/>
                  </a:moveTo>
                  <a:lnTo>
                    <a:pt x="4876800" y="0"/>
                  </a:lnTo>
                  <a:lnTo>
                    <a:pt x="48768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2552" b="-52552"/>
              </a:stretch>
            </a:blipFill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487680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0C2D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Temel Prensip: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188720" y="7680960"/>
            <a:ext cx="15910560" cy="1060704"/>
            <a:chOff x="0" y="0"/>
            <a:chExt cx="21214080" cy="1414272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21214080" cy="1414272"/>
            </a:xfrm>
            <a:custGeom>
              <a:avLst/>
              <a:gdLst/>
              <a:ahLst/>
              <a:cxnLst/>
              <a:rect l="l" t="t" r="r" b="b"/>
              <a:pathLst>
                <a:path w="21214080" h="1414272">
                  <a:moveTo>
                    <a:pt x="0" y="0"/>
                  </a:moveTo>
                  <a:lnTo>
                    <a:pt x="21214080" y="0"/>
                  </a:lnTo>
                  <a:lnTo>
                    <a:pt x="21214080" y="1414272"/>
                  </a:lnTo>
                  <a:lnTo>
                    <a:pt x="0" y="141427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77" name="TextBox 77"/>
            <p:cNvSpPr txBox="1"/>
            <p:nvPr/>
          </p:nvSpPr>
          <p:spPr>
            <a:xfrm>
              <a:off x="0" y="-47625"/>
              <a:ext cx="21214080" cy="146189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CBD5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YZ, açıkça programlanmaz. Örneklerden öğrenir. Tıpkı bir çocuğun binlerce kedi fotoğrafı görerek 'kedi' kavramını öğrenmesi gibi — YZ de veriyle kendi kurallarını keşfeder.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0" y="9492106"/>
            <a:ext cx="18288000" cy="909193"/>
            <a:chOff x="0" y="0"/>
            <a:chExt cx="24384000" cy="658368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24384000" cy="658368"/>
            </a:xfrm>
            <a:custGeom>
              <a:avLst/>
              <a:gdLst/>
              <a:ahLst/>
              <a:cxnLst/>
              <a:rect l="l" t="t" r="r" b="b"/>
              <a:pathLst>
                <a:path w="24384000" h="658368">
                  <a:moveTo>
                    <a:pt x="0" y="0"/>
                  </a:moveTo>
                  <a:lnTo>
                    <a:pt x="24384000" y="0"/>
                  </a:lnTo>
                  <a:lnTo>
                    <a:pt x="24384000" y="658368"/>
                  </a:lnTo>
                  <a:lnTo>
                    <a:pt x="0" y="658368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sp>
        <p:nvSpPr>
          <p:cNvPr id="80" name="Freeform 80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1" name="TextBox 81"/>
          <p:cNvSpPr txBox="1"/>
          <p:nvPr/>
        </p:nvSpPr>
        <p:spPr>
          <a:xfrm>
            <a:off x="1890007" y="9555376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83" name="Slayt Numarası Yer Tutucusu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3120"/>
            <a:chOff x="0" y="0"/>
            <a:chExt cx="24384000" cy="280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04160"/>
            </a:xfrm>
            <a:custGeom>
              <a:avLst/>
              <a:gdLst/>
              <a:ahLst/>
              <a:cxnLst/>
              <a:rect l="l" t="t" r="r" b="b"/>
              <a:pathLst>
                <a:path w="24384000" h="2804160">
                  <a:moveTo>
                    <a:pt x="0" y="0"/>
                  </a:moveTo>
                  <a:lnTo>
                    <a:pt x="24384000" y="0"/>
                  </a:lnTo>
                  <a:lnTo>
                    <a:pt x="2438400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243B6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103120"/>
            <a:ext cx="18288000" cy="128016"/>
            <a:chOff x="0" y="0"/>
            <a:chExt cx="24384000" cy="1706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475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274320"/>
            <a:ext cx="16459200" cy="914400"/>
            <a:chOff x="0" y="0"/>
            <a:chExt cx="21945600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0730" b="-3007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1945600" cy="1295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YANILGILAR &amp; MİTLER — BÖLÜM 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" y="118872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9456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FF4757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Yapay Zeka Ne Değildir?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1520" y="2560320"/>
            <a:ext cx="7498080" cy="2048256"/>
            <a:chOff x="0" y="0"/>
            <a:chExt cx="9997440" cy="27310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997440" cy="2731008"/>
            </a:xfrm>
            <a:custGeom>
              <a:avLst/>
              <a:gdLst/>
              <a:ahLst/>
              <a:cxnLst/>
              <a:rect l="l" t="t" r="r" b="b"/>
              <a:pathLst>
                <a:path w="9997440" h="2731008">
                  <a:moveTo>
                    <a:pt x="0" y="0"/>
                  </a:moveTo>
                  <a:lnTo>
                    <a:pt x="9997440" y="0"/>
                  </a:lnTo>
                  <a:lnTo>
                    <a:pt x="9997440" y="2731008"/>
                  </a:lnTo>
                  <a:lnTo>
                    <a:pt x="0" y="2731008"/>
                  </a:lnTo>
                  <a:close/>
                </a:path>
              </a:pathLst>
            </a:custGeom>
            <a:solidFill>
              <a:srgbClr val="3D1A1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31520" y="2560320"/>
            <a:ext cx="7498080" cy="128016"/>
            <a:chOff x="0" y="0"/>
            <a:chExt cx="9997440" cy="1706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97440" cy="170688"/>
            </a:xfrm>
            <a:custGeom>
              <a:avLst/>
              <a:gdLst/>
              <a:ahLst/>
              <a:cxnLst/>
              <a:rect l="l" t="t" r="r" b="b"/>
              <a:pathLst>
                <a:path w="9997440" h="170688">
                  <a:moveTo>
                    <a:pt x="0" y="0"/>
                  </a:moveTo>
                  <a:lnTo>
                    <a:pt x="9997440" y="0"/>
                  </a:lnTo>
                  <a:lnTo>
                    <a:pt x="999744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475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05840" y="3072384"/>
            <a:ext cx="914400" cy="914400"/>
            <a:chOff x="0" y="0"/>
            <a:chExt cx="1219200" cy="1219200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2103120" y="2779776"/>
            <a:ext cx="1828800" cy="548640"/>
            <a:chOff x="0" y="0"/>
            <a:chExt cx="2438400" cy="7315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38400" cy="731520"/>
            </a:xfrm>
            <a:custGeom>
              <a:avLst/>
              <a:gdLst/>
              <a:ahLst/>
              <a:cxnLst/>
              <a:rect l="l" t="t" r="r" b="b"/>
              <a:pathLst>
                <a:path w="2438400" h="731520">
                  <a:moveTo>
                    <a:pt x="0" y="0"/>
                  </a:moveTo>
                  <a:lnTo>
                    <a:pt x="2438400" y="0"/>
                  </a:lnTo>
                  <a:lnTo>
                    <a:pt x="24384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950" b="-14950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4384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b="1">
                  <a:solidFill>
                    <a:srgbClr val="FF475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MİT: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03120" y="3328416"/>
            <a:ext cx="5852160" cy="1005840"/>
            <a:chOff x="0" y="0"/>
            <a:chExt cx="7802880" cy="13411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802880" cy="1341120"/>
            </a:xfrm>
            <a:custGeom>
              <a:avLst/>
              <a:gdLst/>
              <a:ahLst/>
              <a:cxnLst/>
              <a:rect l="l" t="t" r="r" b="b"/>
              <a:pathLst>
                <a:path w="7802880" h="1341120">
                  <a:moveTo>
                    <a:pt x="0" y="0"/>
                  </a:moveTo>
                  <a:lnTo>
                    <a:pt x="7802880" y="0"/>
                  </a:lnTo>
                  <a:lnTo>
                    <a:pt x="780288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3367" b="-63367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7802880" cy="1388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bilinçlidir ve duygular hisseder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595360" y="3236976"/>
            <a:ext cx="822960" cy="822960"/>
            <a:chOff x="0" y="0"/>
            <a:chExt cx="1097280" cy="1097280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1097280"/>
                  </a:lnTo>
                  <a:lnTo>
                    <a:pt x="0" y="109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9692640" y="2560320"/>
            <a:ext cx="7863840" cy="2048256"/>
            <a:chOff x="0" y="0"/>
            <a:chExt cx="10485120" cy="27310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485120" cy="2731008"/>
            </a:xfrm>
            <a:custGeom>
              <a:avLst/>
              <a:gdLst/>
              <a:ahLst/>
              <a:cxnLst/>
              <a:rect l="l" t="t" r="r" b="b"/>
              <a:pathLst>
                <a:path w="10485120" h="2731008">
                  <a:moveTo>
                    <a:pt x="0" y="0"/>
                  </a:moveTo>
                  <a:lnTo>
                    <a:pt x="10485120" y="0"/>
                  </a:lnTo>
                  <a:lnTo>
                    <a:pt x="10485120" y="2731008"/>
                  </a:lnTo>
                  <a:lnTo>
                    <a:pt x="0" y="2731008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692640" y="2560320"/>
            <a:ext cx="7863840" cy="128016"/>
            <a:chOff x="0" y="0"/>
            <a:chExt cx="10485120" cy="17068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485120" cy="170688"/>
            </a:xfrm>
            <a:custGeom>
              <a:avLst/>
              <a:gdLst/>
              <a:ahLst/>
              <a:cxnLst/>
              <a:rect l="l" t="t" r="r" b="b"/>
              <a:pathLst>
                <a:path w="10485120" h="170688">
                  <a:moveTo>
                    <a:pt x="0" y="0"/>
                  </a:moveTo>
                  <a:lnTo>
                    <a:pt x="10485120" y="0"/>
                  </a:lnTo>
                  <a:lnTo>
                    <a:pt x="1048512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48C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9966960" y="3072384"/>
            <a:ext cx="914400" cy="914400"/>
            <a:chOff x="0" y="0"/>
            <a:chExt cx="1219200" cy="1219200"/>
          </a:xfrm>
        </p:grpSpPr>
        <p:sp>
          <p:nvSpPr>
            <p:cNvPr id="31" name="Freeform 31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11064240" y="2779776"/>
            <a:ext cx="2194560" cy="548640"/>
            <a:chOff x="0" y="0"/>
            <a:chExt cx="2926080" cy="7315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926080" cy="731520"/>
            </a:xfrm>
            <a:custGeom>
              <a:avLst/>
              <a:gdLst/>
              <a:ahLst/>
              <a:cxnLst/>
              <a:rect l="l" t="t" r="r" b="b"/>
              <a:pathLst>
                <a:path w="2926080" h="731520">
                  <a:moveTo>
                    <a:pt x="0" y="0"/>
                  </a:moveTo>
                  <a:lnTo>
                    <a:pt x="2926080" y="0"/>
                  </a:lnTo>
                  <a:lnTo>
                    <a:pt x="29260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940" b="-27940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92608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b="1">
                  <a:solidFill>
                    <a:srgbClr val="00C48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GERÇEK: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064240" y="3328416"/>
            <a:ext cx="6217920" cy="1005840"/>
            <a:chOff x="0" y="0"/>
            <a:chExt cx="8290560" cy="13411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290560" cy="1341120"/>
            </a:xfrm>
            <a:custGeom>
              <a:avLst/>
              <a:gdLst/>
              <a:ahLst/>
              <a:cxnLst/>
              <a:rect l="l" t="t" r="r" b="b"/>
              <a:pathLst>
                <a:path w="8290560" h="1341120">
                  <a:moveTo>
                    <a:pt x="0" y="0"/>
                  </a:moveTo>
                  <a:lnTo>
                    <a:pt x="8290560" y="0"/>
                  </a:lnTo>
                  <a:lnTo>
                    <a:pt x="829056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452" b="-70452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290560" cy="1388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istatistiksel model çıktısıdır. Kaygı, sevinç veya istek yoktur.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31520" y="5029200"/>
            <a:ext cx="7498080" cy="2048256"/>
            <a:chOff x="0" y="0"/>
            <a:chExt cx="9997440" cy="273100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997440" cy="2731008"/>
            </a:xfrm>
            <a:custGeom>
              <a:avLst/>
              <a:gdLst/>
              <a:ahLst/>
              <a:cxnLst/>
              <a:rect l="l" t="t" r="r" b="b"/>
              <a:pathLst>
                <a:path w="9997440" h="2731008">
                  <a:moveTo>
                    <a:pt x="0" y="0"/>
                  </a:moveTo>
                  <a:lnTo>
                    <a:pt x="9997440" y="0"/>
                  </a:lnTo>
                  <a:lnTo>
                    <a:pt x="9997440" y="2731008"/>
                  </a:lnTo>
                  <a:lnTo>
                    <a:pt x="0" y="2731008"/>
                  </a:lnTo>
                  <a:close/>
                </a:path>
              </a:pathLst>
            </a:custGeom>
            <a:solidFill>
              <a:srgbClr val="3D1A1A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31520" y="5029200"/>
            <a:ext cx="7498080" cy="128016"/>
            <a:chOff x="0" y="0"/>
            <a:chExt cx="9997440" cy="17068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997440" cy="170688"/>
            </a:xfrm>
            <a:custGeom>
              <a:avLst/>
              <a:gdLst/>
              <a:ahLst/>
              <a:cxnLst/>
              <a:rect l="l" t="t" r="r" b="b"/>
              <a:pathLst>
                <a:path w="9997440" h="170688">
                  <a:moveTo>
                    <a:pt x="0" y="0"/>
                  </a:moveTo>
                  <a:lnTo>
                    <a:pt x="9997440" y="0"/>
                  </a:lnTo>
                  <a:lnTo>
                    <a:pt x="999744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4757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05840" y="5541264"/>
            <a:ext cx="914400" cy="914400"/>
            <a:chOff x="0" y="0"/>
            <a:chExt cx="1219200" cy="1219200"/>
          </a:xfrm>
        </p:grpSpPr>
        <p:sp>
          <p:nvSpPr>
            <p:cNvPr id="43" name="Freeform 43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2103120" y="5248656"/>
            <a:ext cx="1828800" cy="548640"/>
            <a:chOff x="0" y="0"/>
            <a:chExt cx="2438400" cy="73152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438400" cy="731520"/>
            </a:xfrm>
            <a:custGeom>
              <a:avLst/>
              <a:gdLst/>
              <a:ahLst/>
              <a:cxnLst/>
              <a:rect l="l" t="t" r="r" b="b"/>
              <a:pathLst>
                <a:path w="2438400" h="731520">
                  <a:moveTo>
                    <a:pt x="0" y="0"/>
                  </a:moveTo>
                  <a:lnTo>
                    <a:pt x="2438400" y="0"/>
                  </a:lnTo>
                  <a:lnTo>
                    <a:pt x="24384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950" b="-14950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24384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b="1">
                  <a:solidFill>
                    <a:srgbClr val="FF475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MİT: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103120" y="5797296"/>
            <a:ext cx="5852160" cy="1005840"/>
            <a:chOff x="0" y="0"/>
            <a:chExt cx="7802880" cy="134112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802880" cy="1341120"/>
            </a:xfrm>
            <a:custGeom>
              <a:avLst/>
              <a:gdLst/>
              <a:ahLst/>
              <a:cxnLst/>
              <a:rect l="l" t="t" r="r" b="b"/>
              <a:pathLst>
                <a:path w="7802880" h="1341120">
                  <a:moveTo>
                    <a:pt x="0" y="0"/>
                  </a:moveTo>
                  <a:lnTo>
                    <a:pt x="7802880" y="0"/>
                  </a:lnTo>
                  <a:lnTo>
                    <a:pt x="780288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3367" b="-63367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7802880" cy="1388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her şeyi 'anlar'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595360" y="5705856"/>
            <a:ext cx="822960" cy="822960"/>
            <a:chOff x="0" y="0"/>
            <a:chExt cx="1097280" cy="1097280"/>
          </a:xfrm>
        </p:grpSpPr>
        <p:sp>
          <p:nvSpPr>
            <p:cNvPr id="51" name="Freeform 51" descr="preencoded.png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1097280"/>
                  </a:lnTo>
                  <a:lnTo>
                    <a:pt x="0" y="109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52" name="Group 52"/>
          <p:cNvGrpSpPr/>
          <p:nvPr/>
        </p:nvGrpSpPr>
        <p:grpSpPr>
          <a:xfrm>
            <a:off x="9692640" y="5029200"/>
            <a:ext cx="7863840" cy="2048256"/>
            <a:chOff x="0" y="0"/>
            <a:chExt cx="10485120" cy="2731008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485120" cy="2731008"/>
            </a:xfrm>
            <a:custGeom>
              <a:avLst/>
              <a:gdLst/>
              <a:ahLst/>
              <a:cxnLst/>
              <a:rect l="l" t="t" r="r" b="b"/>
              <a:pathLst>
                <a:path w="10485120" h="2731008">
                  <a:moveTo>
                    <a:pt x="0" y="0"/>
                  </a:moveTo>
                  <a:lnTo>
                    <a:pt x="10485120" y="0"/>
                  </a:lnTo>
                  <a:lnTo>
                    <a:pt x="10485120" y="2731008"/>
                  </a:lnTo>
                  <a:lnTo>
                    <a:pt x="0" y="2731008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9692640" y="5029200"/>
            <a:ext cx="7863840" cy="128016"/>
            <a:chOff x="0" y="0"/>
            <a:chExt cx="10485120" cy="17068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0485120" cy="170688"/>
            </a:xfrm>
            <a:custGeom>
              <a:avLst/>
              <a:gdLst/>
              <a:ahLst/>
              <a:cxnLst/>
              <a:rect l="l" t="t" r="r" b="b"/>
              <a:pathLst>
                <a:path w="10485120" h="170688">
                  <a:moveTo>
                    <a:pt x="0" y="0"/>
                  </a:moveTo>
                  <a:lnTo>
                    <a:pt x="10485120" y="0"/>
                  </a:lnTo>
                  <a:lnTo>
                    <a:pt x="1048512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48C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9966960" y="5541264"/>
            <a:ext cx="914400" cy="914400"/>
            <a:chOff x="0" y="0"/>
            <a:chExt cx="1219200" cy="1219200"/>
          </a:xfrm>
        </p:grpSpPr>
        <p:sp>
          <p:nvSpPr>
            <p:cNvPr id="57" name="Freeform 57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58" name="Group 58"/>
          <p:cNvGrpSpPr/>
          <p:nvPr/>
        </p:nvGrpSpPr>
        <p:grpSpPr>
          <a:xfrm>
            <a:off x="11064240" y="5248656"/>
            <a:ext cx="2194560" cy="548640"/>
            <a:chOff x="0" y="0"/>
            <a:chExt cx="2926080" cy="73152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926080" cy="731520"/>
            </a:xfrm>
            <a:custGeom>
              <a:avLst/>
              <a:gdLst/>
              <a:ahLst/>
              <a:cxnLst/>
              <a:rect l="l" t="t" r="r" b="b"/>
              <a:pathLst>
                <a:path w="2926080" h="731520">
                  <a:moveTo>
                    <a:pt x="0" y="0"/>
                  </a:moveTo>
                  <a:lnTo>
                    <a:pt x="2926080" y="0"/>
                  </a:lnTo>
                  <a:lnTo>
                    <a:pt x="29260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940" b="-27940"/>
              </a:stretch>
            </a:blip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292608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b="1">
                  <a:solidFill>
                    <a:srgbClr val="00C48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GERÇEK: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1064240" y="5797296"/>
            <a:ext cx="6217920" cy="1005840"/>
            <a:chOff x="0" y="0"/>
            <a:chExt cx="8290560" cy="134112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290560" cy="1341120"/>
            </a:xfrm>
            <a:custGeom>
              <a:avLst/>
              <a:gdLst/>
              <a:ahLst/>
              <a:cxnLst/>
              <a:rect l="l" t="t" r="r" b="b"/>
              <a:pathLst>
                <a:path w="8290560" h="1341120">
                  <a:moveTo>
                    <a:pt x="0" y="0"/>
                  </a:moveTo>
                  <a:lnTo>
                    <a:pt x="8290560" y="0"/>
                  </a:lnTo>
                  <a:lnTo>
                    <a:pt x="829056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452" b="-70452"/>
              </a:stretch>
            </a:blip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8290560" cy="1388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YZ, anlam değil — örüntü eşleştirir. Derin kavrayış simüle edilmiştir.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31520" y="7498080"/>
            <a:ext cx="7498080" cy="2048256"/>
            <a:chOff x="0" y="0"/>
            <a:chExt cx="9997440" cy="273100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9997440" cy="2731008"/>
            </a:xfrm>
            <a:custGeom>
              <a:avLst/>
              <a:gdLst/>
              <a:ahLst/>
              <a:cxnLst/>
              <a:rect l="l" t="t" r="r" b="b"/>
              <a:pathLst>
                <a:path w="9997440" h="2731008">
                  <a:moveTo>
                    <a:pt x="0" y="0"/>
                  </a:moveTo>
                  <a:lnTo>
                    <a:pt x="9997440" y="0"/>
                  </a:lnTo>
                  <a:lnTo>
                    <a:pt x="9997440" y="2731008"/>
                  </a:lnTo>
                  <a:lnTo>
                    <a:pt x="0" y="2731008"/>
                  </a:lnTo>
                  <a:close/>
                </a:path>
              </a:pathLst>
            </a:custGeom>
            <a:solidFill>
              <a:srgbClr val="3D1A1A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731520" y="7498080"/>
            <a:ext cx="7498080" cy="128016"/>
            <a:chOff x="0" y="0"/>
            <a:chExt cx="9997440" cy="17068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997440" cy="170688"/>
            </a:xfrm>
            <a:custGeom>
              <a:avLst/>
              <a:gdLst/>
              <a:ahLst/>
              <a:cxnLst/>
              <a:rect l="l" t="t" r="r" b="b"/>
              <a:pathLst>
                <a:path w="9997440" h="170688">
                  <a:moveTo>
                    <a:pt x="0" y="0"/>
                  </a:moveTo>
                  <a:lnTo>
                    <a:pt x="9997440" y="0"/>
                  </a:lnTo>
                  <a:lnTo>
                    <a:pt x="999744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4757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005840" y="8010144"/>
            <a:ext cx="914400" cy="914400"/>
            <a:chOff x="0" y="0"/>
            <a:chExt cx="1219200" cy="1219200"/>
          </a:xfrm>
        </p:grpSpPr>
        <p:sp>
          <p:nvSpPr>
            <p:cNvPr id="69" name="Freeform 69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70" name="Group 70"/>
          <p:cNvGrpSpPr/>
          <p:nvPr/>
        </p:nvGrpSpPr>
        <p:grpSpPr>
          <a:xfrm>
            <a:off x="2103120" y="7717536"/>
            <a:ext cx="1828800" cy="548640"/>
            <a:chOff x="0" y="0"/>
            <a:chExt cx="2438400" cy="73152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438400" cy="731520"/>
            </a:xfrm>
            <a:custGeom>
              <a:avLst/>
              <a:gdLst/>
              <a:ahLst/>
              <a:cxnLst/>
              <a:rect l="l" t="t" r="r" b="b"/>
              <a:pathLst>
                <a:path w="2438400" h="731520">
                  <a:moveTo>
                    <a:pt x="0" y="0"/>
                  </a:moveTo>
                  <a:lnTo>
                    <a:pt x="2438400" y="0"/>
                  </a:lnTo>
                  <a:lnTo>
                    <a:pt x="24384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950" b="-14950"/>
              </a:stretch>
            </a:blipFill>
          </p:spPr>
        </p:sp>
        <p:sp>
          <p:nvSpPr>
            <p:cNvPr id="72" name="TextBox 72"/>
            <p:cNvSpPr txBox="1"/>
            <p:nvPr/>
          </p:nvSpPr>
          <p:spPr>
            <a:xfrm>
              <a:off x="0" y="-38100"/>
              <a:ext cx="24384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b="1">
                  <a:solidFill>
                    <a:srgbClr val="FF475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MİT: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103120" y="8266176"/>
            <a:ext cx="5852160" cy="1005840"/>
            <a:chOff x="0" y="0"/>
            <a:chExt cx="7802880" cy="134112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7802880" cy="1341120"/>
            </a:xfrm>
            <a:custGeom>
              <a:avLst/>
              <a:gdLst/>
              <a:ahLst/>
              <a:cxnLst/>
              <a:rect l="l" t="t" r="r" b="b"/>
              <a:pathLst>
                <a:path w="7802880" h="1341120">
                  <a:moveTo>
                    <a:pt x="0" y="0"/>
                  </a:moveTo>
                  <a:lnTo>
                    <a:pt x="7802880" y="0"/>
                  </a:lnTo>
                  <a:lnTo>
                    <a:pt x="780288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3367" b="-63367"/>
              </a:stretch>
            </a:blipFill>
          </p:spPr>
        </p:sp>
        <p:sp>
          <p:nvSpPr>
            <p:cNvPr id="75" name="TextBox 75"/>
            <p:cNvSpPr txBox="1"/>
            <p:nvPr/>
          </p:nvSpPr>
          <p:spPr>
            <a:xfrm>
              <a:off x="0" y="-47625"/>
              <a:ext cx="7802880" cy="1388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asla yanılmaz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8595360" y="8174736"/>
            <a:ext cx="822960" cy="822960"/>
            <a:chOff x="0" y="0"/>
            <a:chExt cx="1097280" cy="1097280"/>
          </a:xfrm>
        </p:grpSpPr>
        <p:sp>
          <p:nvSpPr>
            <p:cNvPr id="77" name="Freeform 77" descr="preencoded.png"/>
            <p:cNvSpPr/>
            <p:nvPr/>
          </p:nvSpPr>
          <p:spPr>
            <a:xfrm>
              <a:off x="0" y="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0"/>
                  </a:moveTo>
                  <a:lnTo>
                    <a:pt x="1097280" y="0"/>
                  </a:lnTo>
                  <a:lnTo>
                    <a:pt x="1097280" y="1097280"/>
                  </a:lnTo>
                  <a:lnTo>
                    <a:pt x="0" y="109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78" name="Group 78"/>
          <p:cNvGrpSpPr/>
          <p:nvPr/>
        </p:nvGrpSpPr>
        <p:grpSpPr>
          <a:xfrm>
            <a:off x="9692640" y="7498080"/>
            <a:ext cx="7863840" cy="2048256"/>
            <a:chOff x="0" y="0"/>
            <a:chExt cx="10485120" cy="2731008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0485120" cy="2731008"/>
            </a:xfrm>
            <a:custGeom>
              <a:avLst/>
              <a:gdLst/>
              <a:ahLst/>
              <a:cxnLst/>
              <a:rect l="l" t="t" r="r" b="b"/>
              <a:pathLst>
                <a:path w="10485120" h="2731008">
                  <a:moveTo>
                    <a:pt x="0" y="0"/>
                  </a:moveTo>
                  <a:lnTo>
                    <a:pt x="10485120" y="0"/>
                  </a:lnTo>
                  <a:lnTo>
                    <a:pt x="10485120" y="2731008"/>
                  </a:lnTo>
                  <a:lnTo>
                    <a:pt x="0" y="2731008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9692640" y="7498080"/>
            <a:ext cx="7863840" cy="128016"/>
            <a:chOff x="0" y="0"/>
            <a:chExt cx="10485120" cy="170688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0485120" cy="170688"/>
            </a:xfrm>
            <a:custGeom>
              <a:avLst/>
              <a:gdLst/>
              <a:ahLst/>
              <a:cxnLst/>
              <a:rect l="l" t="t" r="r" b="b"/>
              <a:pathLst>
                <a:path w="10485120" h="170688">
                  <a:moveTo>
                    <a:pt x="0" y="0"/>
                  </a:moveTo>
                  <a:lnTo>
                    <a:pt x="10485120" y="0"/>
                  </a:lnTo>
                  <a:lnTo>
                    <a:pt x="1048512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48C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9966960" y="8010144"/>
            <a:ext cx="914400" cy="914400"/>
            <a:chOff x="0" y="0"/>
            <a:chExt cx="1219200" cy="1219200"/>
          </a:xfrm>
        </p:grpSpPr>
        <p:sp>
          <p:nvSpPr>
            <p:cNvPr id="83" name="Freeform 83" descr="preencoded.png"/>
            <p:cNvSpPr/>
            <p:nvPr/>
          </p:nvSpPr>
          <p:spPr>
            <a:xfrm>
              <a:off x="0" y="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0" y="0"/>
                  </a:moveTo>
                  <a:lnTo>
                    <a:pt x="1219200" y="0"/>
                  </a:lnTo>
                  <a:lnTo>
                    <a:pt x="12192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84" name="Group 84"/>
          <p:cNvGrpSpPr/>
          <p:nvPr/>
        </p:nvGrpSpPr>
        <p:grpSpPr>
          <a:xfrm>
            <a:off x="11064240" y="7717536"/>
            <a:ext cx="2194560" cy="548640"/>
            <a:chOff x="0" y="0"/>
            <a:chExt cx="2926080" cy="73152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926080" cy="731520"/>
            </a:xfrm>
            <a:custGeom>
              <a:avLst/>
              <a:gdLst/>
              <a:ahLst/>
              <a:cxnLst/>
              <a:rect l="l" t="t" r="r" b="b"/>
              <a:pathLst>
                <a:path w="2926080" h="731520">
                  <a:moveTo>
                    <a:pt x="0" y="0"/>
                  </a:moveTo>
                  <a:lnTo>
                    <a:pt x="2926080" y="0"/>
                  </a:lnTo>
                  <a:lnTo>
                    <a:pt x="29260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940" b="-27940"/>
              </a:stretch>
            </a:blipFill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292608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b="1">
                  <a:solidFill>
                    <a:srgbClr val="00C48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GERÇEK:</a:t>
              </a: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1064240" y="8266176"/>
            <a:ext cx="6217920" cy="1005840"/>
            <a:chOff x="0" y="0"/>
            <a:chExt cx="8290560" cy="134112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290560" cy="1341120"/>
            </a:xfrm>
            <a:custGeom>
              <a:avLst/>
              <a:gdLst/>
              <a:ahLst/>
              <a:cxnLst/>
              <a:rect l="l" t="t" r="r" b="b"/>
              <a:pathLst>
                <a:path w="8290560" h="1341120">
                  <a:moveTo>
                    <a:pt x="0" y="0"/>
                  </a:moveTo>
                  <a:lnTo>
                    <a:pt x="8290560" y="0"/>
                  </a:lnTo>
                  <a:lnTo>
                    <a:pt x="829056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452" b="-70452"/>
              </a:stretch>
            </a:blipFill>
          </p:spPr>
        </p:sp>
        <p:sp>
          <p:nvSpPr>
            <p:cNvPr id="89" name="TextBox 89"/>
            <p:cNvSpPr txBox="1"/>
            <p:nvPr/>
          </p:nvSpPr>
          <p:spPr>
            <a:xfrm>
              <a:off x="0" y="-47625"/>
              <a:ext cx="8290560" cy="13887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halüsinasyon üretir, önyargıları devralır, hata yapar.</a:t>
              </a:r>
            </a:p>
          </p:txBody>
        </p:sp>
      </p:grpSp>
      <p:sp>
        <p:nvSpPr>
          <p:cNvPr id="92" name="Freeform 92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3" name="TextBox 93"/>
          <p:cNvSpPr txBox="1"/>
          <p:nvPr/>
        </p:nvSpPr>
        <p:spPr>
          <a:xfrm>
            <a:off x="1890007" y="9601636"/>
            <a:ext cx="34184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95" name="Slayt Numarası Yer Tutucusu 94"/>
          <p:cNvSpPr>
            <a:spLocks noGrp="1"/>
          </p:cNvSpPr>
          <p:nvPr>
            <p:ph type="sldNum" sz="quarter" idx="12"/>
          </p:nvPr>
        </p:nvSpPr>
        <p:spPr>
          <a:xfrm>
            <a:off x="16158754" y="9939804"/>
            <a:ext cx="2048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3120"/>
            <a:chOff x="0" y="0"/>
            <a:chExt cx="24384000" cy="280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04160"/>
            </a:xfrm>
            <a:custGeom>
              <a:avLst/>
              <a:gdLst/>
              <a:ahLst/>
              <a:cxnLst/>
              <a:rect l="l" t="t" r="r" b="b"/>
              <a:pathLst>
                <a:path w="24384000" h="2804160">
                  <a:moveTo>
                    <a:pt x="0" y="0"/>
                  </a:moveTo>
                  <a:lnTo>
                    <a:pt x="24384000" y="0"/>
                  </a:lnTo>
                  <a:lnTo>
                    <a:pt x="2438400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103120"/>
            <a:ext cx="18288000" cy="128016"/>
            <a:chOff x="0" y="0"/>
            <a:chExt cx="24384000" cy="1706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274320"/>
            <a:ext cx="16459200" cy="914400"/>
            <a:chOff x="0" y="0"/>
            <a:chExt cx="21945600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0730" b="-3007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1945600" cy="1295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YANILGILAR &amp; MİTLER — BÖLÜM 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" y="118872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9456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FF6B35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Daha fazla mit — daha net gerçekler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1520" y="2560320"/>
            <a:ext cx="16824960" cy="2103120"/>
            <a:chOff x="0" y="0"/>
            <a:chExt cx="22433280" cy="28041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433280" cy="2804160"/>
            </a:xfrm>
            <a:custGeom>
              <a:avLst/>
              <a:gdLst/>
              <a:ahLst/>
              <a:cxnLst/>
              <a:rect l="l" t="t" r="r" b="b"/>
              <a:pathLst>
                <a:path w="22433280" h="2804160">
                  <a:moveTo>
                    <a:pt x="0" y="0"/>
                  </a:moveTo>
                  <a:lnTo>
                    <a:pt x="22433280" y="0"/>
                  </a:lnTo>
                  <a:lnTo>
                    <a:pt x="2243328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31520" y="2560320"/>
            <a:ext cx="365760" cy="2103120"/>
            <a:chOff x="0" y="0"/>
            <a:chExt cx="487680" cy="28041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7680" cy="2804160"/>
            </a:xfrm>
            <a:custGeom>
              <a:avLst/>
              <a:gdLst/>
              <a:ahLst/>
              <a:cxnLst/>
              <a:rect l="l" t="t" r="r" b="b"/>
              <a:pathLst>
                <a:path w="487680" h="2804160">
                  <a:moveTo>
                    <a:pt x="0" y="0"/>
                  </a:moveTo>
                  <a:lnTo>
                    <a:pt x="487680" y="0"/>
                  </a:lnTo>
                  <a:lnTo>
                    <a:pt x="48768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71600" y="2743200"/>
            <a:ext cx="548640" cy="548640"/>
            <a:chOff x="0" y="0"/>
            <a:chExt cx="731520" cy="731520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2103120" y="2706624"/>
            <a:ext cx="14264640" cy="694944"/>
            <a:chOff x="0" y="0"/>
            <a:chExt cx="19019520" cy="9265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019520" cy="926592"/>
            </a:xfrm>
            <a:custGeom>
              <a:avLst/>
              <a:gdLst/>
              <a:ahLst/>
              <a:cxnLst/>
              <a:rect l="l" t="t" r="r" b="b"/>
              <a:pathLst>
                <a:path w="19019520" h="926592">
                  <a:moveTo>
                    <a:pt x="0" y="0"/>
                  </a:moveTo>
                  <a:lnTo>
                    <a:pt x="19019520" y="0"/>
                  </a:lnTo>
                  <a:lnTo>
                    <a:pt x="190195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9956" b="-349956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90195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99111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insanların yerini tamamen alacak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71600" y="3621024"/>
            <a:ext cx="548640" cy="548640"/>
            <a:chOff x="0" y="0"/>
            <a:chExt cx="731520" cy="731520"/>
          </a:xfrm>
        </p:grpSpPr>
        <p:sp>
          <p:nvSpPr>
            <p:cNvPr id="22" name="Freeform 22" descr="preencoded.png"/>
            <p:cNvSpPr/>
            <p:nvPr/>
          </p:nvSpPr>
          <p:spPr>
            <a:xfrm>
              <a:off x="0" y="0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2103120" y="3566160"/>
            <a:ext cx="14264640" cy="822960"/>
            <a:chOff x="0" y="0"/>
            <a:chExt cx="19019520" cy="10972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019520" cy="1097280"/>
            </a:xfrm>
            <a:custGeom>
              <a:avLst/>
              <a:gdLst/>
              <a:ahLst/>
              <a:cxnLst/>
              <a:rect l="l" t="t" r="r" b="b"/>
              <a:pathLst>
                <a:path w="19019520" h="1097280">
                  <a:moveTo>
                    <a:pt x="0" y="0"/>
                  </a:moveTo>
                  <a:lnTo>
                    <a:pt x="19019520" y="0"/>
                  </a:lnTo>
                  <a:lnTo>
                    <a:pt x="1901952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87740" b="-287740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9019520" cy="11449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 tekrarlayan görevleri otomatize eder, yeni iş türleri yaratır. İnsan + YZ iş birliği öne çıkıyor.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1520" y="4992624"/>
            <a:ext cx="16824960" cy="2103120"/>
            <a:chOff x="0" y="0"/>
            <a:chExt cx="22433280" cy="28041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433280" cy="2804160"/>
            </a:xfrm>
            <a:custGeom>
              <a:avLst/>
              <a:gdLst/>
              <a:ahLst/>
              <a:cxnLst/>
              <a:rect l="l" t="t" r="r" b="b"/>
              <a:pathLst>
                <a:path w="22433280" h="2804160">
                  <a:moveTo>
                    <a:pt x="0" y="0"/>
                  </a:moveTo>
                  <a:lnTo>
                    <a:pt x="22433280" y="0"/>
                  </a:lnTo>
                  <a:lnTo>
                    <a:pt x="2243328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731520" y="4992624"/>
            <a:ext cx="365760" cy="2103120"/>
            <a:chOff x="0" y="0"/>
            <a:chExt cx="487680" cy="28041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87680" cy="2804160"/>
            </a:xfrm>
            <a:custGeom>
              <a:avLst/>
              <a:gdLst/>
              <a:ahLst/>
              <a:cxnLst/>
              <a:rect l="l" t="t" r="r" b="b"/>
              <a:pathLst>
                <a:path w="487680" h="2804160">
                  <a:moveTo>
                    <a:pt x="0" y="0"/>
                  </a:moveTo>
                  <a:lnTo>
                    <a:pt x="487680" y="0"/>
                  </a:lnTo>
                  <a:lnTo>
                    <a:pt x="48768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371600" y="5175504"/>
            <a:ext cx="548640" cy="548640"/>
            <a:chOff x="0" y="0"/>
            <a:chExt cx="731520" cy="731520"/>
          </a:xfrm>
        </p:grpSpPr>
        <p:sp>
          <p:nvSpPr>
            <p:cNvPr id="31" name="Freeform 31" descr="preencoded.png"/>
            <p:cNvSpPr/>
            <p:nvPr/>
          </p:nvSpPr>
          <p:spPr>
            <a:xfrm>
              <a:off x="0" y="0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2103120" y="5138928"/>
            <a:ext cx="14264640" cy="694944"/>
            <a:chOff x="0" y="0"/>
            <a:chExt cx="19019520" cy="9265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019520" cy="926592"/>
            </a:xfrm>
            <a:custGeom>
              <a:avLst/>
              <a:gdLst/>
              <a:ahLst/>
              <a:cxnLst/>
              <a:rect l="l" t="t" r="r" b="b"/>
              <a:pathLst>
                <a:path w="19019520" h="926592">
                  <a:moveTo>
                    <a:pt x="0" y="0"/>
                  </a:moveTo>
                  <a:lnTo>
                    <a:pt x="19019520" y="0"/>
                  </a:lnTo>
                  <a:lnTo>
                    <a:pt x="190195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9956" b="-349956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90195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99111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her zaman tarafsızdır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71600" y="6053328"/>
            <a:ext cx="548640" cy="548640"/>
            <a:chOff x="0" y="0"/>
            <a:chExt cx="731520" cy="731520"/>
          </a:xfrm>
        </p:grpSpPr>
        <p:sp>
          <p:nvSpPr>
            <p:cNvPr id="36" name="Freeform 36" descr="preencoded.png"/>
            <p:cNvSpPr/>
            <p:nvPr/>
          </p:nvSpPr>
          <p:spPr>
            <a:xfrm>
              <a:off x="0" y="0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>
            <a:off x="2103120" y="5998464"/>
            <a:ext cx="14264640" cy="822960"/>
            <a:chOff x="0" y="0"/>
            <a:chExt cx="19019520" cy="10972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019520" cy="1097280"/>
            </a:xfrm>
            <a:custGeom>
              <a:avLst/>
              <a:gdLst/>
              <a:ahLst/>
              <a:cxnLst/>
              <a:rect l="l" t="t" r="r" b="b"/>
              <a:pathLst>
                <a:path w="19019520" h="1097280">
                  <a:moveTo>
                    <a:pt x="0" y="0"/>
                  </a:moveTo>
                  <a:lnTo>
                    <a:pt x="19019520" y="0"/>
                  </a:lnTo>
                  <a:lnTo>
                    <a:pt x="1901952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87740" b="-287740"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19019520" cy="11449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YZ, eğitim verisindeki önyargıları miras alır. Tasarım kararları da taraflılık yaratır.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31520" y="7424928"/>
            <a:ext cx="16824960" cy="2103120"/>
            <a:chOff x="0" y="0"/>
            <a:chExt cx="22433280" cy="280416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2433280" cy="2804160"/>
            </a:xfrm>
            <a:custGeom>
              <a:avLst/>
              <a:gdLst/>
              <a:ahLst/>
              <a:cxnLst/>
              <a:rect l="l" t="t" r="r" b="b"/>
              <a:pathLst>
                <a:path w="22433280" h="2804160">
                  <a:moveTo>
                    <a:pt x="0" y="0"/>
                  </a:moveTo>
                  <a:lnTo>
                    <a:pt x="22433280" y="0"/>
                  </a:lnTo>
                  <a:lnTo>
                    <a:pt x="2243328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731520" y="7424928"/>
            <a:ext cx="365760" cy="2103120"/>
            <a:chOff x="0" y="0"/>
            <a:chExt cx="487680" cy="280416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87680" cy="2804160"/>
            </a:xfrm>
            <a:custGeom>
              <a:avLst/>
              <a:gdLst/>
              <a:ahLst/>
              <a:cxnLst/>
              <a:rect l="l" t="t" r="r" b="b"/>
              <a:pathLst>
                <a:path w="487680" h="2804160">
                  <a:moveTo>
                    <a:pt x="0" y="0"/>
                  </a:moveTo>
                  <a:lnTo>
                    <a:pt x="487680" y="0"/>
                  </a:lnTo>
                  <a:lnTo>
                    <a:pt x="48768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FF6B35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371600" y="7607808"/>
            <a:ext cx="548640" cy="548640"/>
            <a:chOff x="0" y="0"/>
            <a:chExt cx="731520" cy="731520"/>
          </a:xfrm>
        </p:grpSpPr>
        <p:sp>
          <p:nvSpPr>
            <p:cNvPr id="45" name="Freeform 45" descr="preencoded.png"/>
            <p:cNvSpPr/>
            <p:nvPr/>
          </p:nvSpPr>
          <p:spPr>
            <a:xfrm>
              <a:off x="0" y="0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6" name="Group 46"/>
          <p:cNvGrpSpPr/>
          <p:nvPr/>
        </p:nvGrpSpPr>
        <p:grpSpPr>
          <a:xfrm>
            <a:off x="2103120" y="7571232"/>
            <a:ext cx="14264640" cy="694944"/>
            <a:chOff x="0" y="0"/>
            <a:chExt cx="19019520" cy="92659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9019520" cy="926592"/>
            </a:xfrm>
            <a:custGeom>
              <a:avLst/>
              <a:gdLst/>
              <a:ahLst/>
              <a:cxnLst/>
              <a:rect l="l" t="t" r="r" b="b"/>
              <a:pathLst>
                <a:path w="19019520" h="926592">
                  <a:moveTo>
                    <a:pt x="0" y="0"/>
                  </a:moveTo>
                  <a:lnTo>
                    <a:pt x="19019520" y="0"/>
                  </a:lnTo>
                  <a:lnTo>
                    <a:pt x="190195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9956" b="-349956"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190195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99111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YZ kendi kendine karar alır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371600" y="8485632"/>
            <a:ext cx="548640" cy="548640"/>
            <a:chOff x="0" y="0"/>
            <a:chExt cx="731520" cy="731520"/>
          </a:xfrm>
        </p:grpSpPr>
        <p:sp>
          <p:nvSpPr>
            <p:cNvPr id="50" name="Freeform 50" descr="preencoded.png"/>
            <p:cNvSpPr/>
            <p:nvPr/>
          </p:nvSpPr>
          <p:spPr>
            <a:xfrm>
              <a:off x="0" y="0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51" name="Group 51"/>
          <p:cNvGrpSpPr/>
          <p:nvPr/>
        </p:nvGrpSpPr>
        <p:grpSpPr>
          <a:xfrm>
            <a:off x="2103120" y="8430768"/>
            <a:ext cx="14264640" cy="822960"/>
            <a:chOff x="0" y="0"/>
            <a:chExt cx="19019520" cy="109728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9019520" cy="1097280"/>
            </a:xfrm>
            <a:custGeom>
              <a:avLst/>
              <a:gdLst/>
              <a:ahLst/>
              <a:cxnLst/>
              <a:rect l="l" t="t" r="r" b="b"/>
              <a:pathLst>
                <a:path w="19019520" h="1097280">
                  <a:moveTo>
                    <a:pt x="0" y="0"/>
                  </a:moveTo>
                  <a:lnTo>
                    <a:pt x="19019520" y="0"/>
                  </a:lnTo>
                  <a:lnTo>
                    <a:pt x="1901952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87740" b="-287740"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19019520" cy="11449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8A9BB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YZ, insanların kurduğu modeller dahilinde çalışır. Özerk değil — tasarım sınırları içinde işlev görür.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0" y="9538006"/>
            <a:ext cx="18288000" cy="767737"/>
            <a:chOff x="0" y="0"/>
            <a:chExt cx="24384000" cy="65836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4384000" cy="658368"/>
            </a:xfrm>
            <a:custGeom>
              <a:avLst/>
              <a:gdLst/>
              <a:ahLst/>
              <a:cxnLst/>
              <a:rect l="l" t="t" r="r" b="b"/>
              <a:pathLst>
                <a:path w="24384000" h="658368">
                  <a:moveTo>
                    <a:pt x="0" y="0"/>
                  </a:moveTo>
                  <a:lnTo>
                    <a:pt x="24384000" y="0"/>
                  </a:lnTo>
                  <a:lnTo>
                    <a:pt x="24384000" y="658368"/>
                  </a:lnTo>
                  <a:lnTo>
                    <a:pt x="0" y="658368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sp>
        <p:nvSpPr>
          <p:cNvPr id="56" name="Freeform 56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7" name="TextBox 57"/>
          <p:cNvSpPr txBox="1"/>
          <p:nvPr/>
        </p:nvSpPr>
        <p:spPr>
          <a:xfrm>
            <a:off x="1890007" y="9602886"/>
            <a:ext cx="341843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59" name="Slayt Numarası Yer Tutucusu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3120"/>
            <a:chOff x="0" y="0"/>
            <a:chExt cx="24384000" cy="2804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04160"/>
            </a:xfrm>
            <a:custGeom>
              <a:avLst/>
              <a:gdLst/>
              <a:ahLst/>
              <a:cxnLst/>
              <a:rect l="l" t="t" r="r" b="b"/>
              <a:pathLst>
                <a:path w="24384000" h="2804160">
                  <a:moveTo>
                    <a:pt x="0" y="0"/>
                  </a:moveTo>
                  <a:lnTo>
                    <a:pt x="24384000" y="0"/>
                  </a:lnTo>
                  <a:lnTo>
                    <a:pt x="24384000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0F1B3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103120"/>
            <a:ext cx="18288000" cy="128016"/>
            <a:chOff x="0" y="0"/>
            <a:chExt cx="24384000" cy="1706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70688"/>
            </a:xfrm>
            <a:custGeom>
              <a:avLst/>
              <a:gdLst/>
              <a:ahLst/>
              <a:cxnLst/>
              <a:rect l="l" t="t" r="r" b="b"/>
              <a:pathLst>
                <a:path w="24384000" h="170688">
                  <a:moveTo>
                    <a:pt x="0" y="0"/>
                  </a:moveTo>
                  <a:lnTo>
                    <a:pt x="24384000" y="0"/>
                  </a:lnTo>
                  <a:lnTo>
                    <a:pt x="243840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00C2D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" y="274320"/>
            <a:ext cx="16459200" cy="914400"/>
            <a:chOff x="0" y="0"/>
            <a:chExt cx="21945600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0730" b="-300730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1945600" cy="1295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ÖRNEK İNCELEME: BÜYÜK DİL MODELLERİ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" y="118872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94560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i="1">
                  <a:solidFill>
                    <a:srgbClr val="4DD9E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ChatGPT, Gemini, Claude — nasıl çalışırlar?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1520" y="2523744"/>
            <a:ext cx="8229600" cy="6803136"/>
            <a:chOff x="0" y="0"/>
            <a:chExt cx="10972800" cy="90708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72800" cy="9070848"/>
            </a:xfrm>
            <a:custGeom>
              <a:avLst/>
              <a:gdLst/>
              <a:ahLst/>
              <a:cxnLst/>
              <a:rect l="l" t="t" r="r" b="b"/>
              <a:pathLst>
                <a:path w="10972800" h="9070848">
                  <a:moveTo>
                    <a:pt x="0" y="0"/>
                  </a:moveTo>
                  <a:lnTo>
                    <a:pt x="10972800" y="0"/>
                  </a:lnTo>
                  <a:lnTo>
                    <a:pt x="10972800" y="9070848"/>
                  </a:lnTo>
                  <a:lnTo>
                    <a:pt x="0" y="90708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31520" y="2523744"/>
            <a:ext cx="8229600" cy="146304"/>
            <a:chOff x="0" y="0"/>
            <a:chExt cx="10972800" cy="1950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972800" cy="195072"/>
            </a:xfrm>
            <a:custGeom>
              <a:avLst/>
              <a:gdLst/>
              <a:ahLst/>
              <a:cxnLst/>
              <a:rect l="l" t="t" r="r" b="b"/>
              <a:pathLst>
                <a:path w="10972800" h="195072">
                  <a:moveTo>
                    <a:pt x="0" y="0"/>
                  </a:moveTo>
                  <a:lnTo>
                    <a:pt x="10972800" y="0"/>
                  </a:lnTo>
                  <a:lnTo>
                    <a:pt x="10972800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00C48C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97280" y="2743200"/>
            <a:ext cx="7498080" cy="731520"/>
            <a:chOff x="0" y="0"/>
            <a:chExt cx="9997440" cy="9753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997440" cy="975360"/>
            </a:xfrm>
            <a:custGeom>
              <a:avLst/>
              <a:gdLst/>
              <a:ahLst/>
              <a:cxnLst/>
              <a:rect l="l" t="t" r="r" b="b"/>
              <a:pathLst>
                <a:path w="9997440" h="975360">
                  <a:moveTo>
                    <a:pt x="0" y="0"/>
                  </a:moveTo>
                  <a:lnTo>
                    <a:pt x="9997440" y="0"/>
                  </a:lnTo>
                  <a:lnTo>
                    <a:pt x="999744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9721" b="-149721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999744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00C48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✅ YAPTIĞI ŞEYLER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8720" y="3621024"/>
            <a:ext cx="7315200" cy="694944"/>
            <a:chOff x="0" y="0"/>
            <a:chExt cx="9753600" cy="9265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Metin özetleme ve çeviri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8720" y="4443984"/>
            <a:ext cx="7315200" cy="694944"/>
            <a:chOff x="0" y="0"/>
            <a:chExt cx="9753600" cy="92659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Kod yazma ve hata ayıklama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8720" y="5266944"/>
            <a:ext cx="7315200" cy="694944"/>
            <a:chOff x="0" y="0"/>
            <a:chExt cx="9753600" cy="92659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İçerik üretimi (makale, e-posta)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88720" y="6089904"/>
            <a:ext cx="7315200" cy="694944"/>
            <a:chOff x="0" y="0"/>
            <a:chExt cx="9753600" cy="92659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Soru-cevap ve brainstorming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88720" y="6912864"/>
            <a:ext cx="7315200" cy="694944"/>
            <a:chOff x="0" y="0"/>
            <a:chExt cx="9753600" cy="92659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Tablo/veri analizi açıklaması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326880" y="2523744"/>
            <a:ext cx="8229600" cy="6803136"/>
            <a:chOff x="0" y="0"/>
            <a:chExt cx="10972800" cy="907084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972800" cy="9070848"/>
            </a:xfrm>
            <a:custGeom>
              <a:avLst/>
              <a:gdLst/>
              <a:ahLst/>
              <a:cxnLst/>
              <a:rect l="l" t="t" r="r" b="b"/>
              <a:pathLst>
                <a:path w="10972800" h="9070848">
                  <a:moveTo>
                    <a:pt x="0" y="0"/>
                  </a:moveTo>
                  <a:lnTo>
                    <a:pt x="10972800" y="0"/>
                  </a:lnTo>
                  <a:lnTo>
                    <a:pt x="10972800" y="9070848"/>
                  </a:lnTo>
                  <a:lnTo>
                    <a:pt x="0" y="90708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9326880" y="2523744"/>
            <a:ext cx="8229600" cy="146304"/>
            <a:chOff x="0" y="0"/>
            <a:chExt cx="10972800" cy="19507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972800" cy="195072"/>
            </a:xfrm>
            <a:custGeom>
              <a:avLst/>
              <a:gdLst/>
              <a:ahLst/>
              <a:cxnLst/>
              <a:rect l="l" t="t" r="r" b="b"/>
              <a:pathLst>
                <a:path w="10972800" h="195072">
                  <a:moveTo>
                    <a:pt x="0" y="0"/>
                  </a:moveTo>
                  <a:lnTo>
                    <a:pt x="10972800" y="0"/>
                  </a:lnTo>
                  <a:lnTo>
                    <a:pt x="10972800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FF4757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9692640" y="2743200"/>
            <a:ext cx="7498080" cy="731520"/>
            <a:chOff x="0" y="0"/>
            <a:chExt cx="9997440" cy="97536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997440" cy="975360"/>
            </a:xfrm>
            <a:custGeom>
              <a:avLst/>
              <a:gdLst/>
              <a:ahLst/>
              <a:cxnLst/>
              <a:rect l="l" t="t" r="r" b="b"/>
              <a:pathLst>
                <a:path w="9997440" h="975360">
                  <a:moveTo>
                    <a:pt x="0" y="0"/>
                  </a:moveTo>
                  <a:lnTo>
                    <a:pt x="9997440" y="0"/>
                  </a:lnTo>
                  <a:lnTo>
                    <a:pt x="999744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9721" b="-149721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9997440" cy="10325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475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❌ YAPMADIĞI ŞEYLER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692640" y="3621024"/>
            <a:ext cx="7315200" cy="694944"/>
            <a:chOff x="0" y="0"/>
            <a:chExt cx="9753600" cy="92659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Gerçek zamanlı internet erişimi (eski model)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692640" y="4443984"/>
            <a:ext cx="7315200" cy="694944"/>
            <a:chOff x="0" y="0"/>
            <a:chExt cx="9753600" cy="92659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Hafıza (oturum dışı)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692640" y="5266944"/>
            <a:ext cx="7315200" cy="694944"/>
            <a:chOff x="0" y="0"/>
            <a:chExt cx="9753600" cy="92659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Duygu hissetmek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692640" y="6089904"/>
            <a:ext cx="7315200" cy="694944"/>
            <a:chOff x="0" y="0"/>
            <a:chExt cx="9753600" cy="926592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100% doğruluk garantisi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692640" y="6912864"/>
            <a:ext cx="7315200" cy="694944"/>
            <a:chOff x="0" y="0"/>
            <a:chExt cx="9753600" cy="92659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753600" cy="926592"/>
            </a:xfrm>
            <a:custGeom>
              <a:avLst/>
              <a:gdLst/>
              <a:ahLst/>
              <a:cxnLst/>
              <a:rect l="l" t="t" r="r" b="b"/>
              <a:pathLst>
                <a:path w="9753600" h="926592">
                  <a:moveTo>
                    <a:pt x="0" y="0"/>
                  </a:moveTo>
                  <a:lnTo>
                    <a:pt x="9753600" y="0"/>
                  </a:lnTo>
                  <a:lnTo>
                    <a:pt x="97536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5105" b="-155105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9753600" cy="9742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0F1B3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• Bağımsız karar alma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0" y="9568880"/>
            <a:ext cx="18288000" cy="908620"/>
            <a:chOff x="0" y="0"/>
            <a:chExt cx="24384000" cy="65836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4384000" cy="658368"/>
            </a:xfrm>
            <a:custGeom>
              <a:avLst/>
              <a:gdLst/>
              <a:ahLst/>
              <a:cxnLst/>
              <a:rect l="l" t="t" r="r" b="b"/>
              <a:pathLst>
                <a:path w="24384000" h="658368">
                  <a:moveTo>
                    <a:pt x="0" y="0"/>
                  </a:moveTo>
                  <a:lnTo>
                    <a:pt x="24384000" y="0"/>
                  </a:lnTo>
                  <a:lnTo>
                    <a:pt x="24384000" y="658368"/>
                  </a:lnTo>
                  <a:lnTo>
                    <a:pt x="0" y="658368"/>
                  </a:lnTo>
                  <a:close/>
                </a:path>
              </a:pathLst>
            </a:custGeom>
            <a:solidFill>
              <a:srgbClr val="1A2E5A"/>
            </a:solidFill>
          </p:spPr>
        </p:sp>
      </p:grpSp>
      <p:sp>
        <p:nvSpPr>
          <p:cNvPr id="58" name="Freeform 58"/>
          <p:cNvSpPr/>
          <p:nvPr/>
        </p:nvSpPr>
        <p:spPr>
          <a:xfrm>
            <a:off x="167393" y="9559925"/>
            <a:ext cx="1722614" cy="598608"/>
          </a:xfrm>
          <a:custGeom>
            <a:avLst/>
            <a:gdLst/>
            <a:ahLst/>
            <a:cxnLst/>
            <a:rect l="l" t="t" r="r" b="b"/>
            <a:pathLst>
              <a:path w="1722614" h="598608">
                <a:moveTo>
                  <a:pt x="0" y="0"/>
                </a:moveTo>
                <a:lnTo>
                  <a:pt x="1722614" y="0"/>
                </a:lnTo>
                <a:lnTo>
                  <a:pt x="1722614" y="598608"/>
                </a:lnTo>
                <a:lnTo>
                  <a:pt x="0" y="59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9" name="TextBox 59"/>
          <p:cNvSpPr txBox="1"/>
          <p:nvPr/>
        </p:nvSpPr>
        <p:spPr>
          <a:xfrm>
            <a:off x="1890007" y="9609472"/>
            <a:ext cx="3418433" cy="54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1"/>
              </a:lnSpc>
              <a:spcBef>
                <a:spcPct val="0"/>
              </a:spcBef>
            </a:pPr>
            <a:r>
              <a:rPr lang="en-US" sz="167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BİLGİ İŞLEM DAİRESİ BAŞKANLIĞI</a:t>
            </a:r>
          </a:p>
        </p:txBody>
      </p:sp>
      <p:sp>
        <p:nvSpPr>
          <p:cNvPr id="61" name="Slayt Numarası Yer Tutucusu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tr-TR" dirty="0" smtClean="0"/>
              <a:t>/21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1315</Words>
  <Application>Microsoft Office PowerPoint</Application>
  <PresentationFormat>Özel</PresentationFormat>
  <Paragraphs>325</Paragraphs>
  <Slides>21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Calibri (MS) Bold</vt:lpstr>
      <vt:lpstr>Canva Sans</vt:lpstr>
      <vt:lpstr>Calibri</vt:lpstr>
      <vt:lpstr>Calibri (MS) Italics</vt:lpstr>
      <vt:lpstr>Georgia</vt:lpstr>
      <vt:lpstr>Georgia Bold Italics</vt:lpstr>
      <vt:lpstr>Calibri (MS)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yz_okuryazarligi_final.pptx</dc:title>
  <cp:lastModifiedBy>ronaldinho424</cp:lastModifiedBy>
  <cp:revision>5</cp:revision>
  <dcterms:created xsi:type="dcterms:W3CDTF">2006-08-16T00:00:00Z</dcterms:created>
  <dcterms:modified xsi:type="dcterms:W3CDTF">2026-03-30T17:09:03Z</dcterms:modified>
  <dc:identifier>DAHExVQrq_s</dc:identifier>
</cp:coreProperties>
</file>