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(MS) Bold Italics" panose="020B0604020202020204" charset="0"/>
      <p:regular r:id="rId31"/>
    </p:embeddedFont>
    <p:embeddedFont>
      <p:font typeface="Calibri (MS)" panose="020B0604020202020204" charset="0"/>
      <p:regular r:id="rId32"/>
    </p:embeddedFont>
    <p:embeddedFont>
      <p:font typeface="Calibri (MS) Italics" panose="020B0604020202020204" charset="0"/>
      <p:regular r:id="rId33"/>
    </p:embeddedFont>
    <p:embeddedFont>
      <p:font typeface="Arial Bold" panose="020B0604020202020204" charset="0"/>
      <p:regular r:id="rId34"/>
    </p:embeddedFont>
    <p:embeddedFont>
      <p:font typeface="Calibri (MS) Bold" panose="020B0604020202020204" charset="0"/>
      <p:regular r:id="rId35"/>
    </p:embeddedFont>
    <p:embeddedFont>
      <p:font typeface="Canva Sans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404" autoAdjust="0"/>
  </p:normalViewPr>
  <p:slideViewPr>
    <p:cSldViewPr>
      <p:cViewPr varScale="1">
        <p:scale>
          <a:sx n="78" d="100"/>
          <a:sy n="78" d="100"/>
        </p:scale>
        <p:origin x="354" y="-20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1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77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8483-D762-49A0-98F2-AC1DAB395E6B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23DB-189D-4917-A146-73920000A470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8725-C9AF-4237-9213-DB1F0C0F31F7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4597-CD7D-47DE-B8DE-54EFF2BF98B0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EAC1-FFC4-4C4C-918B-7830A9EEBCC8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0830-78D9-4C9B-8E45-55E2241145DC}" type="datetime1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AB5-7251-4515-BD7F-6472B95DE462}" type="datetime1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DC4A-7715-453D-BFB4-BC83B80A4E3A}" type="datetime1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30A1-342C-4A79-91BB-A4388E29E78B}" type="datetime1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421B-4D2E-4908-AA30-924B0E747D3B}" type="datetime1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FB0C-BE58-40D5-AF48-EC3FADA1DD6C}" type="datetime1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E2DA-4CFC-4646-BBB4-FDEEA486232A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54400" y="9894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9184" cy="10287000"/>
            <a:chOff x="0" y="0"/>
            <a:chExt cx="438912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8912" cy="13716000"/>
            </a:xfrm>
            <a:custGeom>
              <a:avLst/>
              <a:gdLst/>
              <a:ahLst/>
              <a:cxnLst/>
              <a:rect l="l" t="t" r="r" b="b"/>
              <a:pathLst>
                <a:path w="438912" h="13716000">
                  <a:moveTo>
                    <a:pt x="0" y="0"/>
                  </a:moveTo>
                  <a:lnTo>
                    <a:pt x="438912" y="0"/>
                  </a:lnTo>
                  <a:lnTo>
                    <a:pt x="43891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74C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64685" y="0"/>
            <a:ext cx="6949440" cy="10287000"/>
            <a:chOff x="0" y="0"/>
            <a:chExt cx="926592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65920" cy="13716000"/>
            </a:xfrm>
            <a:custGeom>
              <a:avLst/>
              <a:gdLst/>
              <a:ahLst/>
              <a:cxnLst/>
              <a:rect l="l" t="t" r="r" b="b"/>
              <a:pathLst>
                <a:path w="9265920" h="13716000">
                  <a:moveTo>
                    <a:pt x="0" y="0"/>
                  </a:moveTo>
                  <a:lnTo>
                    <a:pt x="9265920" y="0"/>
                  </a:lnTo>
                  <a:lnTo>
                    <a:pt x="926592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D132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435840" y="1097280"/>
            <a:ext cx="5120640" cy="6400800"/>
            <a:chOff x="0" y="0"/>
            <a:chExt cx="6827520" cy="85344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6827520" cy="8534400"/>
            </a:xfrm>
            <a:custGeom>
              <a:avLst/>
              <a:gdLst/>
              <a:ahLst/>
              <a:cxnLst/>
              <a:rect l="l" t="t" r="r" b="b"/>
              <a:pathLst>
                <a:path w="6827520" h="8534400">
                  <a:moveTo>
                    <a:pt x="0" y="0"/>
                  </a:moveTo>
                  <a:lnTo>
                    <a:pt x="6827520" y="0"/>
                  </a:lnTo>
                  <a:lnTo>
                    <a:pt x="6827520" y="8534400"/>
                  </a:lnTo>
                  <a:lnTo>
                    <a:pt x="0" y="853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0000"/>
              </a:blip>
              <a:stretch>
                <a:fillRect l="-12500" r="-12500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887200" y="-731520"/>
            <a:ext cx="5486400" cy="5486400"/>
            <a:chOff x="0" y="0"/>
            <a:chExt cx="7315200" cy="7315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315200" cy="7315200"/>
            </a:xfrm>
            <a:custGeom>
              <a:avLst/>
              <a:gdLst/>
              <a:ahLst/>
              <a:cxnLst/>
              <a:rect l="l" t="t" r="r" b="b"/>
              <a:pathLst>
                <a:path w="7315200" h="7315200">
                  <a:moveTo>
                    <a:pt x="0" y="3657600"/>
                  </a:moveTo>
                  <a:cubicBezTo>
                    <a:pt x="0" y="1637538"/>
                    <a:pt x="1637538" y="0"/>
                    <a:pt x="3657600" y="0"/>
                  </a:cubicBezTo>
                  <a:cubicBezTo>
                    <a:pt x="5677662" y="0"/>
                    <a:pt x="7315200" y="1637538"/>
                    <a:pt x="7315200" y="3657600"/>
                  </a:cubicBezTo>
                  <a:cubicBezTo>
                    <a:pt x="7315200" y="5677662"/>
                    <a:pt x="5677662" y="7315200"/>
                    <a:pt x="3657600" y="7315200"/>
                  </a:cubicBezTo>
                  <a:cubicBezTo>
                    <a:pt x="1637538" y="7315200"/>
                    <a:pt x="0" y="5677662"/>
                    <a:pt x="0" y="3657600"/>
                  </a:cubicBezTo>
                  <a:close/>
                </a:path>
              </a:pathLst>
            </a:custGeom>
            <a:solidFill>
              <a:srgbClr val="E74C3C">
                <a:alpha val="1176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22960" y="1554480"/>
            <a:ext cx="10058400" cy="1097280"/>
            <a:chOff x="0" y="0"/>
            <a:chExt cx="13411200" cy="14630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411200" cy="1463040"/>
            </a:xfrm>
            <a:custGeom>
              <a:avLst/>
              <a:gdLst/>
              <a:ahLst/>
              <a:cxnLst/>
              <a:rect l="l" t="t" r="r" b="b"/>
              <a:pathLst>
                <a:path w="13411200" h="1463040">
                  <a:moveTo>
                    <a:pt x="0" y="0"/>
                  </a:moveTo>
                  <a:lnTo>
                    <a:pt x="13411200" y="0"/>
                  </a:lnTo>
                  <a:lnTo>
                    <a:pt x="13411200" y="1463040"/>
                  </a:lnTo>
                  <a:lnTo>
                    <a:pt x="0" y="1463040"/>
                  </a:lnTo>
                  <a:close/>
                </a:path>
              </a:pathLst>
            </a:custGeom>
            <a:solidFill>
              <a:srgbClr val="E74C3C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77824" y="1609344"/>
            <a:ext cx="9966960" cy="914400"/>
            <a:chOff x="0" y="0"/>
            <a:chExt cx="13289280" cy="1219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289280" cy="1219200"/>
            </a:xfrm>
            <a:custGeom>
              <a:avLst/>
              <a:gdLst/>
              <a:ahLst/>
              <a:cxnLst/>
              <a:rect l="l" t="t" r="r" b="b"/>
              <a:pathLst>
                <a:path w="13289280" h="1219200">
                  <a:moveTo>
                    <a:pt x="0" y="0"/>
                  </a:moveTo>
                  <a:lnTo>
                    <a:pt x="13289280" y="0"/>
                  </a:lnTo>
                  <a:lnTo>
                    <a:pt x="1328928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62386" b="-162386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3289280" cy="12763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 i="1">
                  <a:solidFill>
                    <a:srgbClr val="FFFFFF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Büyük güç, büyük sorumluluk gerektirir.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22960" y="3017520"/>
            <a:ext cx="10607040" cy="1005840"/>
            <a:chOff x="0" y="0"/>
            <a:chExt cx="14142720" cy="13411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142720" cy="1341120"/>
            </a:xfrm>
            <a:custGeom>
              <a:avLst/>
              <a:gdLst/>
              <a:ahLst/>
              <a:cxnLst/>
              <a:rect l="l" t="t" r="r" b="b"/>
              <a:pathLst>
                <a:path w="14142720" h="1341120">
                  <a:moveTo>
                    <a:pt x="0" y="0"/>
                  </a:moveTo>
                  <a:lnTo>
                    <a:pt x="14142720" y="0"/>
                  </a:lnTo>
                  <a:lnTo>
                    <a:pt x="1414272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55478" b="-155478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142875"/>
              <a:ext cx="14142720" cy="14839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640"/>
                </a:lnSpc>
              </a:pPr>
              <a:r>
                <a:rPr lang="en-US" sz="7200" b="1" spc="999">
                  <a:solidFill>
                    <a:srgbClr val="BDC3C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YAPAY ZEKADA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22960" y="3986784"/>
            <a:ext cx="10607040" cy="1645920"/>
            <a:chOff x="0" y="0"/>
            <a:chExt cx="14142720" cy="21945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142720" cy="2194560"/>
            </a:xfrm>
            <a:custGeom>
              <a:avLst/>
              <a:gdLst/>
              <a:ahLst/>
              <a:cxnLst/>
              <a:rect l="l" t="t" r="r" b="b"/>
              <a:pathLst>
                <a:path w="14142720" h="2194560">
                  <a:moveTo>
                    <a:pt x="0" y="0"/>
                  </a:moveTo>
                  <a:lnTo>
                    <a:pt x="14142720" y="0"/>
                  </a:lnTo>
                  <a:lnTo>
                    <a:pt x="14142720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75570" b="-75570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228600"/>
              <a:ext cx="14142720" cy="24231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3439"/>
                </a:lnSpc>
              </a:pPr>
              <a:r>
                <a:rPr lang="en-US" sz="111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GÜVENLİK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22960" y="5486400"/>
            <a:ext cx="10607040" cy="1645920"/>
            <a:chOff x="0" y="0"/>
            <a:chExt cx="14142720" cy="219456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142720" cy="2194560"/>
            </a:xfrm>
            <a:custGeom>
              <a:avLst/>
              <a:gdLst/>
              <a:ahLst/>
              <a:cxnLst/>
              <a:rect l="l" t="t" r="r" b="b"/>
              <a:pathLst>
                <a:path w="14142720" h="2194560">
                  <a:moveTo>
                    <a:pt x="0" y="0"/>
                  </a:moveTo>
                  <a:lnTo>
                    <a:pt x="14142720" y="0"/>
                  </a:lnTo>
                  <a:lnTo>
                    <a:pt x="14142720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75570" b="-75570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-228600"/>
              <a:ext cx="14142720" cy="24231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3439"/>
                </a:lnSpc>
              </a:pPr>
              <a:r>
                <a:rPr lang="en-US" sz="11199" b="1">
                  <a:solidFill>
                    <a:srgbClr val="E74C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&amp; ETİK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22960" y="7498080"/>
            <a:ext cx="10607040" cy="914400"/>
            <a:chOff x="0" y="0"/>
            <a:chExt cx="14142720" cy="1219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142720" cy="1219200"/>
            </a:xfrm>
            <a:custGeom>
              <a:avLst/>
              <a:gdLst/>
              <a:ahLst/>
              <a:cxnLst/>
              <a:rect l="l" t="t" r="r" b="b"/>
              <a:pathLst>
                <a:path w="14142720" h="1219200">
                  <a:moveTo>
                    <a:pt x="0" y="0"/>
                  </a:moveTo>
                  <a:lnTo>
                    <a:pt x="14142720" y="0"/>
                  </a:lnTo>
                  <a:lnTo>
                    <a:pt x="1414272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76026" b="-176026"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14142720" cy="12668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i="1">
                  <a:solidFill>
                    <a:srgbClr val="BDC3C7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Algoritmalar karar veriyor. Peki kimse sorumlu değil mi?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890007" y="9559925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20240"/>
            <a:chOff x="0" y="0"/>
            <a:chExt cx="24384000" cy="2560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560320"/>
            </a:xfrm>
            <a:custGeom>
              <a:avLst/>
              <a:gdLst/>
              <a:ahLst/>
              <a:cxnLst/>
              <a:rect l="l" t="t" r="r" b="b"/>
              <a:pathLst>
                <a:path w="24384000" h="2560320">
                  <a:moveTo>
                    <a:pt x="0" y="0"/>
                  </a:moveTo>
                  <a:lnTo>
                    <a:pt x="24384000" y="0"/>
                  </a:lnTo>
                  <a:lnTo>
                    <a:pt x="24384000" y="2560320"/>
                  </a:lnTo>
                  <a:lnTo>
                    <a:pt x="0" y="2560320"/>
                  </a:lnTo>
                  <a:close/>
                </a:path>
              </a:pathLst>
            </a:custGeom>
            <a:solidFill>
              <a:srgbClr val="DC262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74904" y="2157984"/>
            <a:ext cx="5669280" cy="7040880"/>
            <a:chOff x="0" y="0"/>
            <a:chExt cx="7559040" cy="9387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559040" cy="9387840"/>
            </a:xfrm>
            <a:custGeom>
              <a:avLst/>
              <a:gdLst/>
              <a:ahLst/>
              <a:cxnLst/>
              <a:rect l="l" t="t" r="r" b="b"/>
              <a:pathLst>
                <a:path w="7559040" h="9387840">
                  <a:moveTo>
                    <a:pt x="0" y="0"/>
                  </a:moveTo>
                  <a:lnTo>
                    <a:pt x="7559040" y="0"/>
                  </a:lnTo>
                  <a:lnTo>
                    <a:pt x="7559040" y="9387840"/>
                  </a:lnTo>
                  <a:lnTo>
                    <a:pt x="0" y="9387840"/>
                  </a:lnTo>
                  <a:close/>
                </a:path>
              </a:pathLst>
            </a:custGeom>
            <a:solidFill>
              <a:srgbClr val="1E2A3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1520" y="768096"/>
            <a:ext cx="16459200" cy="950976"/>
            <a:chOff x="0" y="0"/>
            <a:chExt cx="21945600" cy="12679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267968"/>
            </a:xfrm>
            <a:custGeom>
              <a:avLst/>
              <a:gdLst/>
              <a:ahLst/>
              <a:cxnLst/>
              <a:rect l="l" t="t" r="r" b="b"/>
              <a:pathLst>
                <a:path w="21945600" h="1267968">
                  <a:moveTo>
                    <a:pt x="0" y="0"/>
                  </a:moveTo>
                  <a:lnTo>
                    <a:pt x="21945600" y="0"/>
                  </a:lnTo>
                  <a:lnTo>
                    <a:pt x="21945600" y="1267968"/>
                  </a:lnTo>
                  <a:lnTo>
                    <a:pt x="0" y="126796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87241" b="-28724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1945600" cy="13441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YZ'nin Mahkeme Salonlarındaki Halüsinasyonları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29184" y="2157984"/>
            <a:ext cx="128016" cy="7040880"/>
            <a:chOff x="0" y="0"/>
            <a:chExt cx="170688" cy="9387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688" cy="9387840"/>
            </a:xfrm>
            <a:custGeom>
              <a:avLst/>
              <a:gdLst/>
              <a:ahLst/>
              <a:cxnLst/>
              <a:rect l="l" t="t" r="r" b="b"/>
              <a:pathLst>
                <a:path w="170688" h="9387840">
                  <a:moveTo>
                    <a:pt x="0" y="0"/>
                  </a:moveTo>
                  <a:lnTo>
                    <a:pt x="170688" y="0"/>
                  </a:lnTo>
                  <a:lnTo>
                    <a:pt x="170688" y="9387840"/>
                  </a:lnTo>
                  <a:lnTo>
                    <a:pt x="0" y="9387840"/>
                  </a:lnTo>
                  <a:close/>
                </a:path>
              </a:pathLst>
            </a:custGeom>
            <a:solidFill>
              <a:srgbClr val="DC262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03504" y="2340864"/>
            <a:ext cx="2926080" cy="512064"/>
            <a:chOff x="0" y="0"/>
            <a:chExt cx="3901440" cy="6827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01440" cy="682752"/>
            </a:xfrm>
            <a:custGeom>
              <a:avLst/>
              <a:gdLst/>
              <a:ahLst/>
              <a:cxnLst/>
              <a:rect l="l" t="t" r="r" b="b"/>
              <a:pathLst>
                <a:path w="3901440" h="682752">
                  <a:moveTo>
                    <a:pt x="0" y="0"/>
                  </a:moveTo>
                  <a:lnTo>
                    <a:pt x="3901440" y="0"/>
                  </a:lnTo>
                  <a:lnTo>
                    <a:pt x="39014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DC2626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3504" y="2340864"/>
            <a:ext cx="2926080" cy="512064"/>
            <a:chOff x="0" y="0"/>
            <a:chExt cx="3901440" cy="6827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01440" cy="682752"/>
            </a:xfrm>
            <a:custGeom>
              <a:avLst/>
              <a:gdLst/>
              <a:ahLst/>
              <a:cxnLst/>
              <a:rect l="l" t="t" r="r" b="b"/>
              <a:pathLst>
                <a:path w="3901440" h="682752">
                  <a:moveTo>
                    <a:pt x="0" y="0"/>
                  </a:moveTo>
                  <a:lnTo>
                    <a:pt x="3901440" y="0"/>
                  </a:lnTo>
                  <a:lnTo>
                    <a:pt x="390144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1343" b="-61343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901440" cy="7113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KLASİK VAKA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3504" y="3017520"/>
            <a:ext cx="5212080" cy="914400"/>
            <a:chOff x="0" y="0"/>
            <a:chExt cx="6949440" cy="1219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49440" cy="1219200"/>
            </a:xfrm>
            <a:custGeom>
              <a:avLst/>
              <a:gdLst/>
              <a:ahLst/>
              <a:cxnLst/>
              <a:rect l="l" t="t" r="r" b="b"/>
              <a:pathLst>
                <a:path w="6949440" h="1219200">
                  <a:moveTo>
                    <a:pt x="0" y="0"/>
                  </a:moveTo>
                  <a:lnTo>
                    <a:pt x="6949440" y="0"/>
                  </a:lnTo>
                  <a:lnTo>
                    <a:pt x="69494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1064" b="-61064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6949440" cy="12287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Mata v. Avianca (2023)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58368" y="4242816"/>
            <a:ext cx="219456" cy="219456"/>
            <a:chOff x="0" y="0"/>
            <a:chExt cx="292608" cy="2926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292608" h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DC2626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43178" y="3931920"/>
            <a:ext cx="4754880" cy="1005840"/>
            <a:chOff x="0" y="0"/>
            <a:chExt cx="6339840" cy="13411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Avukat Steven Schwartz, ChatGPT ile araştırma yaptı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58368" y="5340096"/>
            <a:ext cx="219456" cy="219456"/>
            <a:chOff x="0" y="0"/>
            <a:chExt cx="292608" cy="2926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292608" h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DC2626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043178" y="5029200"/>
            <a:ext cx="4754880" cy="1005840"/>
            <a:chOff x="0" y="0"/>
            <a:chExt cx="6339840" cy="1341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YZ, 6 adet gerçekte var olmayan mahkeme kararı üretti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58368" y="6437376"/>
            <a:ext cx="219456" cy="219456"/>
            <a:chOff x="0" y="0"/>
            <a:chExt cx="292608" cy="29260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292608" h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DC2626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043178" y="6126480"/>
            <a:ext cx="4754880" cy="1005840"/>
            <a:chOff x="0" y="0"/>
            <a:chExt cx="6339840" cy="13411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Sahte atıflar doğrulanmadan mahkemeye sunuldu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58368" y="7534656"/>
            <a:ext cx="219456" cy="219456"/>
            <a:chOff x="0" y="0"/>
            <a:chExt cx="292608" cy="29260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292608" h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DC2626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020318" y="7111365"/>
            <a:ext cx="4754880" cy="1005840"/>
            <a:chOff x="0" y="0"/>
            <a:chExt cx="6339840" cy="134112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Hakim tarafından 5.000 $ para cezasına çarptırıldı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327648" y="2157984"/>
            <a:ext cx="5669280" cy="7040880"/>
            <a:chOff x="0" y="0"/>
            <a:chExt cx="7559040" cy="938784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559040" cy="9387840"/>
            </a:xfrm>
            <a:custGeom>
              <a:avLst/>
              <a:gdLst/>
              <a:ahLst/>
              <a:cxnLst/>
              <a:rect l="l" t="t" r="r" b="b"/>
              <a:pathLst>
                <a:path w="7559040" h="9387840">
                  <a:moveTo>
                    <a:pt x="0" y="0"/>
                  </a:moveTo>
                  <a:lnTo>
                    <a:pt x="7559040" y="0"/>
                  </a:lnTo>
                  <a:lnTo>
                    <a:pt x="7559040" y="9387840"/>
                  </a:lnTo>
                  <a:lnTo>
                    <a:pt x="0" y="9387840"/>
                  </a:lnTo>
                  <a:close/>
                </a:path>
              </a:pathLst>
            </a:custGeom>
            <a:solidFill>
              <a:srgbClr val="1E2A3A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6327648" y="2157984"/>
            <a:ext cx="128016" cy="7040880"/>
            <a:chOff x="0" y="0"/>
            <a:chExt cx="170688" cy="93878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70688" cy="9387840"/>
            </a:xfrm>
            <a:custGeom>
              <a:avLst/>
              <a:gdLst/>
              <a:ahLst/>
              <a:cxnLst/>
              <a:rect l="l" t="t" r="r" b="b"/>
              <a:pathLst>
                <a:path w="170688" h="9387840">
                  <a:moveTo>
                    <a:pt x="0" y="0"/>
                  </a:moveTo>
                  <a:lnTo>
                    <a:pt x="170688" y="0"/>
                  </a:lnTo>
                  <a:lnTo>
                    <a:pt x="170688" y="9387840"/>
                  </a:lnTo>
                  <a:lnTo>
                    <a:pt x="0" y="9387840"/>
                  </a:lnTo>
                  <a:close/>
                </a:path>
              </a:pathLst>
            </a:custGeom>
            <a:solidFill>
              <a:srgbClr val="D97706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6601968" y="2340864"/>
            <a:ext cx="2926080" cy="512064"/>
            <a:chOff x="0" y="0"/>
            <a:chExt cx="3901440" cy="68275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901440" cy="682752"/>
            </a:xfrm>
            <a:custGeom>
              <a:avLst/>
              <a:gdLst/>
              <a:ahLst/>
              <a:cxnLst/>
              <a:rect l="l" t="t" r="r" b="b"/>
              <a:pathLst>
                <a:path w="3901440" h="682752">
                  <a:moveTo>
                    <a:pt x="0" y="0"/>
                  </a:moveTo>
                  <a:lnTo>
                    <a:pt x="3901440" y="0"/>
                  </a:lnTo>
                  <a:lnTo>
                    <a:pt x="39014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D97706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6601968" y="2340864"/>
            <a:ext cx="2926080" cy="512064"/>
            <a:chOff x="0" y="0"/>
            <a:chExt cx="3901440" cy="68275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901440" cy="682752"/>
            </a:xfrm>
            <a:custGeom>
              <a:avLst/>
              <a:gdLst/>
              <a:ahLst/>
              <a:cxnLst/>
              <a:rect l="l" t="t" r="r" b="b"/>
              <a:pathLst>
                <a:path w="3901440" h="682752">
                  <a:moveTo>
                    <a:pt x="0" y="0"/>
                  </a:moveTo>
                  <a:lnTo>
                    <a:pt x="3901440" y="0"/>
                  </a:lnTo>
                  <a:lnTo>
                    <a:pt x="390144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1343" b="-61343"/>
              </a:stretch>
            </a:blipFill>
          </p:spPr>
        </p:sp>
        <p:sp>
          <p:nvSpPr>
            <p:cNvPr id="47" name="TextBox 47"/>
            <p:cNvSpPr txBox="1"/>
            <p:nvPr/>
          </p:nvSpPr>
          <p:spPr>
            <a:xfrm>
              <a:off x="0" y="-28575"/>
              <a:ext cx="3901440" cy="7113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YÜKSEK PROFİL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6601968" y="3017520"/>
            <a:ext cx="5212080" cy="914400"/>
            <a:chOff x="0" y="0"/>
            <a:chExt cx="6949440" cy="12192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949440" cy="1219200"/>
            </a:xfrm>
            <a:custGeom>
              <a:avLst/>
              <a:gdLst/>
              <a:ahLst/>
              <a:cxnLst/>
              <a:rect l="l" t="t" r="r" b="b"/>
              <a:pathLst>
                <a:path w="6949440" h="1219200">
                  <a:moveTo>
                    <a:pt x="0" y="0"/>
                  </a:moveTo>
                  <a:lnTo>
                    <a:pt x="6949440" y="0"/>
                  </a:lnTo>
                  <a:lnTo>
                    <a:pt x="69494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1064" b="-61064"/>
              </a:stretch>
            </a:blipFill>
          </p:spPr>
        </p:sp>
        <p:sp>
          <p:nvSpPr>
            <p:cNvPr id="50" name="TextBox 50"/>
            <p:cNvSpPr txBox="1"/>
            <p:nvPr/>
          </p:nvSpPr>
          <p:spPr>
            <a:xfrm>
              <a:off x="0" y="-9525"/>
              <a:ext cx="6949440" cy="12287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Michael Cohen Vakası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6656832" y="4242816"/>
            <a:ext cx="219456" cy="219456"/>
            <a:chOff x="0" y="0"/>
            <a:chExt cx="292608" cy="29260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292608" h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D97706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7022592" y="3857625"/>
            <a:ext cx="4754880" cy="1005840"/>
            <a:chOff x="0" y="0"/>
            <a:chExt cx="6339840" cy="134112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Trump'ın eski avukatı kendi davası için YZ kullandı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656832" y="5340096"/>
            <a:ext cx="219456" cy="219456"/>
            <a:chOff x="0" y="0"/>
            <a:chExt cx="292608" cy="292608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292608" h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D97706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7022592" y="4954905"/>
            <a:ext cx="4754880" cy="1005840"/>
            <a:chOff x="0" y="0"/>
            <a:chExt cx="6339840" cy="134112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Google YZ aracıyla sahte dava atıfları üretildi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6656832" y="6437376"/>
            <a:ext cx="219456" cy="219456"/>
            <a:chOff x="0" y="0"/>
            <a:chExt cx="292608" cy="292608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292608" h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D97706"/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7022592" y="6052185"/>
            <a:ext cx="4754880" cy="1005840"/>
            <a:chOff x="0" y="0"/>
            <a:chExt cx="6339840" cy="134112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Belgeler avukatı aracılığıyla mahkemeye iletildi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6656832" y="7534656"/>
            <a:ext cx="219456" cy="219456"/>
            <a:chOff x="0" y="0"/>
            <a:chExt cx="292608" cy="292608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292608" h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D97706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7022592" y="7149465"/>
            <a:ext cx="4754880" cy="1005840"/>
            <a:chOff x="0" y="0"/>
            <a:chExt cx="6339840" cy="134112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70" name="TextBox 70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halüsinasyonu gerçekmiş gibi sunuldu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2326112" y="2157984"/>
            <a:ext cx="5669280" cy="7040880"/>
            <a:chOff x="0" y="0"/>
            <a:chExt cx="7559040" cy="938784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7559040" cy="9387840"/>
            </a:xfrm>
            <a:custGeom>
              <a:avLst/>
              <a:gdLst/>
              <a:ahLst/>
              <a:cxnLst/>
              <a:rect l="l" t="t" r="r" b="b"/>
              <a:pathLst>
                <a:path w="7559040" h="9387840">
                  <a:moveTo>
                    <a:pt x="0" y="0"/>
                  </a:moveTo>
                  <a:lnTo>
                    <a:pt x="7559040" y="0"/>
                  </a:lnTo>
                  <a:lnTo>
                    <a:pt x="7559040" y="9387840"/>
                  </a:lnTo>
                  <a:lnTo>
                    <a:pt x="0" y="9387840"/>
                  </a:lnTo>
                  <a:close/>
                </a:path>
              </a:pathLst>
            </a:custGeom>
            <a:solidFill>
              <a:srgbClr val="1E2A3A"/>
            </a:solidFill>
          </p:spPr>
        </p:sp>
      </p:grpSp>
      <p:grpSp>
        <p:nvGrpSpPr>
          <p:cNvPr id="73" name="Group 73"/>
          <p:cNvGrpSpPr/>
          <p:nvPr/>
        </p:nvGrpSpPr>
        <p:grpSpPr>
          <a:xfrm>
            <a:off x="12326112" y="2157984"/>
            <a:ext cx="128016" cy="7040880"/>
            <a:chOff x="0" y="0"/>
            <a:chExt cx="170688" cy="938784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170688" cy="9387840"/>
            </a:xfrm>
            <a:custGeom>
              <a:avLst/>
              <a:gdLst/>
              <a:ahLst/>
              <a:cxnLst/>
              <a:rect l="l" t="t" r="r" b="b"/>
              <a:pathLst>
                <a:path w="170688" h="9387840">
                  <a:moveTo>
                    <a:pt x="0" y="0"/>
                  </a:moveTo>
                  <a:lnTo>
                    <a:pt x="170688" y="0"/>
                  </a:lnTo>
                  <a:lnTo>
                    <a:pt x="170688" y="9387840"/>
                  </a:lnTo>
                  <a:lnTo>
                    <a:pt x="0" y="9387840"/>
                  </a:lnTo>
                  <a:close/>
                </a:path>
              </a:pathLst>
            </a:custGeom>
            <a:solidFill>
              <a:srgbClr val="3B82F6"/>
            </a:solidFill>
          </p:spPr>
        </p:sp>
      </p:grpSp>
      <p:grpSp>
        <p:nvGrpSpPr>
          <p:cNvPr id="75" name="Group 75"/>
          <p:cNvGrpSpPr/>
          <p:nvPr/>
        </p:nvGrpSpPr>
        <p:grpSpPr>
          <a:xfrm>
            <a:off x="12600432" y="2340864"/>
            <a:ext cx="2926080" cy="512064"/>
            <a:chOff x="0" y="0"/>
            <a:chExt cx="3901440" cy="682752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3901440" cy="682752"/>
            </a:xfrm>
            <a:custGeom>
              <a:avLst/>
              <a:gdLst/>
              <a:ahLst/>
              <a:cxnLst/>
              <a:rect l="l" t="t" r="r" b="b"/>
              <a:pathLst>
                <a:path w="3901440" h="682752">
                  <a:moveTo>
                    <a:pt x="0" y="0"/>
                  </a:moveTo>
                  <a:lnTo>
                    <a:pt x="3901440" y="0"/>
                  </a:lnTo>
                  <a:lnTo>
                    <a:pt x="39014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3B82F6"/>
            </a:solidFill>
          </p:spPr>
        </p:sp>
      </p:grpSp>
      <p:grpSp>
        <p:nvGrpSpPr>
          <p:cNvPr id="77" name="Group 77"/>
          <p:cNvGrpSpPr/>
          <p:nvPr/>
        </p:nvGrpSpPr>
        <p:grpSpPr>
          <a:xfrm>
            <a:off x="12600432" y="2340864"/>
            <a:ext cx="2926080" cy="512064"/>
            <a:chOff x="0" y="0"/>
            <a:chExt cx="3901440" cy="682752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3901440" cy="682752"/>
            </a:xfrm>
            <a:custGeom>
              <a:avLst/>
              <a:gdLst/>
              <a:ahLst/>
              <a:cxnLst/>
              <a:rect l="l" t="t" r="r" b="b"/>
              <a:pathLst>
                <a:path w="3901440" h="682752">
                  <a:moveTo>
                    <a:pt x="0" y="0"/>
                  </a:moveTo>
                  <a:lnTo>
                    <a:pt x="3901440" y="0"/>
                  </a:lnTo>
                  <a:lnTo>
                    <a:pt x="390144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1343" b="-61343"/>
              </a:stretch>
            </a:blipFill>
          </p:spPr>
        </p:sp>
        <p:sp>
          <p:nvSpPr>
            <p:cNvPr id="79" name="TextBox 79"/>
            <p:cNvSpPr txBox="1"/>
            <p:nvPr/>
          </p:nvSpPr>
          <p:spPr>
            <a:xfrm>
              <a:off x="0" y="-28575"/>
              <a:ext cx="3901440" cy="7113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KURUMSAL HATA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2600432" y="3017520"/>
            <a:ext cx="5212080" cy="914400"/>
            <a:chOff x="0" y="0"/>
            <a:chExt cx="6949440" cy="12192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6949440" cy="1219200"/>
            </a:xfrm>
            <a:custGeom>
              <a:avLst/>
              <a:gdLst/>
              <a:ahLst/>
              <a:cxnLst/>
              <a:rect l="l" t="t" r="r" b="b"/>
              <a:pathLst>
                <a:path w="6949440" h="1219200">
                  <a:moveTo>
                    <a:pt x="0" y="0"/>
                  </a:moveTo>
                  <a:lnTo>
                    <a:pt x="6949440" y="0"/>
                  </a:lnTo>
                  <a:lnTo>
                    <a:pt x="69494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1064" b="-61064"/>
              </a:stretch>
            </a:blipFill>
          </p:spPr>
        </p:sp>
        <p:sp>
          <p:nvSpPr>
            <p:cNvPr id="82" name="TextBox 82"/>
            <p:cNvSpPr txBox="1"/>
            <p:nvPr/>
          </p:nvSpPr>
          <p:spPr>
            <a:xfrm>
              <a:off x="0" y="-9525"/>
              <a:ext cx="6949440" cy="12287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Morgan &amp; Morgan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2655296" y="4242816"/>
            <a:ext cx="219456" cy="219456"/>
            <a:chOff x="0" y="0"/>
            <a:chExt cx="292608" cy="292608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292608" h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3B82F6"/>
            </a:solidFill>
          </p:spPr>
        </p:sp>
      </p:grpSp>
      <p:grpSp>
        <p:nvGrpSpPr>
          <p:cNvPr id="85" name="Group 85"/>
          <p:cNvGrpSpPr/>
          <p:nvPr/>
        </p:nvGrpSpPr>
        <p:grpSpPr>
          <a:xfrm>
            <a:off x="13021056" y="3848100"/>
            <a:ext cx="4754880" cy="1005840"/>
            <a:chOff x="0" y="0"/>
            <a:chExt cx="6339840" cy="134112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87" name="TextBox 87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Büyük bir hukuk firması, Walmart davasında hata yaptı</a:t>
              </a: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2655296" y="5340096"/>
            <a:ext cx="219456" cy="219456"/>
            <a:chOff x="0" y="0"/>
            <a:chExt cx="292608" cy="292608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292608" h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3B82F6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3021056" y="4945380"/>
            <a:ext cx="4754880" cy="1005840"/>
            <a:chOff x="0" y="0"/>
            <a:chExt cx="6339840" cy="134112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92" name="TextBox 92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tarafından uydurulmuş referanslar kullanıldı</a:t>
              </a: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2655296" y="6437376"/>
            <a:ext cx="219456" cy="219456"/>
            <a:chOff x="0" y="0"/>
            <a:chExt cx="292608" cy="292608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292608" h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3B82F6"/>
            </a:solidFill>
          </p:spPr>
        </p:sp>
      </p:grpSp>
      <p:grpSp>
        <p:nvGrpSpPr>
          <p:cNvPr id="95" name="Group 95"/>
          <p:cNvGrpSpPr/>
          <p:nvPr/>
        </p:nvGrpSpPr>
        <p:grpSpPr>
          <a:xfrm>
            <a:off x="13021056" y="6042660"/>
            <a:ext cx="4754880" cy="1005840"/>
            <a:chOff x="0" y="0"/>
            <a:chExt cx="6339840" cy="134112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97" name="TextBox 97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Binlerce dolar para cezasıyla sonuçlandı</a:t>
              </a: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12655296" y="7534656"/>
            <a:ext cx="219456" cy="219456"/>
            <a:chOff x="0" y="0"/>
            <a:chExt cx="292608" cy="292608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292608" h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3B82F6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3021056" y="7139940"/>
            <a:ext cx="4754880" cy="1005840"/>
            <a:chOff x="0" y="0"/>
            <a:chExt cx="6339840" cy="134112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102" name="TextBox 102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Firma itibarı ciddi hasar gördü</a:t>
              </a:r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0" y="9380668"/>
            <a:ext cx="18288000" cy="960120"/>
            <a:chOff x="0" y="0"/>
            <a:chExt cx="24384000" cy="128016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24384000" cy="1280160"/>
            </a:xfrm>
            <a:custGeom>
              <a:avLst/>
              <a:gdLst/>
              <a:ahLst/>
              <a:cxnLst/>
              <a:rect l="l" t="t" r="r" b="b"/>
              <a:pathLst>
                <a:path w="24384000" h="1280160">
                  <a:moveTo>
                    <a:pt x="0" y="0"/>
                  </a:moveTo>
                  <a:lnTo>
                    <a:pt x="24384000" y="0"/>
                  </a:lnTo>
                  <a:lnTo>
                    <a:pt x="24384000" y="1280160"/>
                  </a:lnTo>
                  <a:lnTo>
                    <a:pt x="0" y="1280160"/>
                  </a:lnTo>
                  <a:close/>
                </a:path>
              </a:pathLst>
            </a:custGeom>
            <a:solidFill>
              <a:srgbClr val="1A0A0A"/>
            </a:solidFill>
          </p:spPr>
        </p:sp>
      </p:grpSp>
      <p:grpSp>
        <p:nvGrpSpPr>
          <p:cNvPr id="105" name="Group 105"/>
          <p:cNvGrpSpPr/>
          <p:nvPr/>
        </p:nvGrpSpPr>
        <p:grpSpPr>
          <a:xfrm>
            <a:off x="0" y="9326880"/>
            <a:ext cx="18288000" cy="73152"/>
            <a:chOff x="0" y="0"/>
            <a:chExt cx="24384000" cy="97536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24384000" cy="97536"/>
            </a:xfrm>
            <a:custGeom>
              <a:avLst/>
              <a:gdLst/>
              <a:ahLst/>
              <a:cxnLst/>
              <a:rect l="l" t="t" r="r" b="b"/>
              <a:pathLst>
                <a:path w="24384000" h="97536">
                  <a:moveTo>
                    <a:pt x="0" y="0"/>
                  </a:moveTo>
                  <a:lnTo>
                    <a:pt x="24384000" y="0"/>
                  </a:lnTo>
                  <a:lnTo>
                    <a:pt x="24384000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DC2626"/>
            </a:solidFill>
          </p:spPr>
        </p:sp>
      </p:grpSp>
      <p:grpSp>
        <p:nvGrpSpPr>
          <p:cNvPr id="107" name="Group 107"/>
          <p:cNvGrpSpPr/>
          <p:nvPr/>
        </p:nvGrpSpPr>
        <p:grpSpPr>
          <a:xfrm>
            <a:off x="658368" y="1316736"/>
            <a:ext cx="16824960" cy="841248"/>
            <a:chOff x="0" y="0"/>
            <a:chExt cx="22433280" cy="1121664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22433280" cy="1121664"/>
            </a:xfrm>
            <a:custGeom>
              <a:avLst/>
              <a:gdLst/>
              <a:ahLst/>
              <a:cxnLst/>
              <a:rect l="l" t="t" r="r" b="b"/>
              <a:pathLst>
                <a:path w="22433280" h="1121664">
                  <a:moveTo>
                    <a:pt x="0" y="0"/>
                  </a:moveTo>
                  <a:lnTo>
                    <a:pt x="22433280" y="0"/>
                  </a:lnTo>
                  <a:lnTo>
                    <a:pt x="22433280" y="1121664"/>
                  </a:lnTo>
                  <a:lnTo>
                    <a:pt x="0" y="112166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39700" b="-339700"/>
              </a:stretch>
            </a:blipFill>
          </p:spPr>
        </p:sp>
        <p:sp>
          <p:nvSpPr>
            <p:cNvPr id="109" name="TextBox 109"/>
            <p:cNvSpPr txBox="1"/>
            <p:nvPr/>
          </p:nvSpPr>
          <p:spPr>
            <a:xfrm>
              <a:off x="0" y="-47625"/>
              <a:ext cx="22433280" cy="1169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i="1">
                  <a:solidFill>
                    <a:srgbClr val="E2E8F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📊  Mart 2026 itibarıyla yalnızca ABD mahkemelerinde YZ tarafından üretilen sahte içerik kullanan 500+ vaka belgelenmiştir.</a:t>
              </a:r>
            </a:p>
          </p:txBody>
        </p:sp>
      </p:grpSp>
      <p:sp>
        <p:nvSpPr>
          <p:cNvPr id="110" name="Freeform 110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1" name="TextBox 111"/>
          <p:cNvSpPr txBox="1"/>
          <p:nvPr/>
        </p:nvSpPr>
        <p:spPr>
          <a:xfrm>
            <a:off x="1890007" y="9606113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114" name="Slayt Numarası Yer Tutucusu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20240"/>
            <a:chOff x="0" y="0"/>
            <a:chExt cx="24384000" cy="2560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560320"/>
            </a:xfrm>
            <a:custGeom>
              <a:avLst/>
              <a:gdLst/>
              <a:ahLst/>
              <a:cxnLst/>
              <a:rect l="l" t="t" r="r" b="b"/>
              <a:pathLst>
                <a:path w="24384000" h="2560320">
                  <a:moveTo>
                    <a:pt x="0" y="0"/>
                  </a:moveTo>
                  <a:lnTo>
                    <a:pt x="24384000" y="0"/>
                  </a:lnTo>
                  <a:lnTo>
                    <a:pt x="24384000" y="2560320"/>
                  </a:lnTo>
                  <a:lnTo>
                    <a:pt x="0" y="2560320"/>
                  </a:lnTo>
                  <a:close/>
                </a:path>
              </a:pathLst>
            </a:custGeom>
            <a:solidFill>
              <a:srgbClr val="7C3A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31520" y="91440"/>
            <a:ext cx="16459200" cy="694944"/>
            <a:chOff x="0" y="0"/>
            <a:chExt cx="21945600" cy="9265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926592"/>
            </a:xfrm>
            <a:custGeom>
              <a:avLst/>
              <a:gdLst/>
              <a:ahLst/>
              <a:cxnLst/>
              <a:rect l="l" t="t" r="r" b="b"/>
              <a:pathLst>
                <a:path w="21945600" h="926592">
                  <a:moveTo>
                    <a:pt x="0" y="0"/>
                  </a:moveTo>
                  <a:lnTo>
                    <a:pt x="21945600" y="0"/>
                  </a:lnTo>
                  <a:lnTo>
                    <a:pt x="219456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11487" b="-411487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194560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 spc="79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🧠  HALÜSINASYON MEKANİZMASI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1520" y="768096"/>
            <a:ext cx="16459200" cy="950976"/>
            <a:chOff x="0" y="0"/>
            <a:chExt cx="21945600" cy="12679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945600" cy="1267968"/>
            </a:xfrm>
            <a:custGeom>
              <a:avLst/>
              <a:gdLst/>
              <a:ahLst/>
              <a:cxnLst/>
              <a:rect l="l" t="t" r="r" b="b"/>
              <a:pathLst>
                <a:path w="21945600" h="1267968">
                  <a:moveTo>
                    <a:pt x="0" y="0"/>
                  </a:moveTo>
                  <a:lnTo>
                    <a:pt x="21945600" y="0"/>
                  </a:lnTo>
                  <a:lnTo>
                    <a:pt x="21945600" y="1267968"/>
                  </a:lnTo>
                  <a:lnTo>
                    <a:pt x="0" y="126796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87241" b="-287241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21945600" cy="13441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Nasıl Tespit Edilir?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025085" y="1941195"/>
            <a:ext cx="12237829" cy="6219284"/>
            <a:chOff x="0" y="0"/>
            <a:chExt cx="16317106" cy="82923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317106" cy="8292379"/>
            </a:xfrm>
            <a:custGeom>
              <a:avLst/>
              <a:gdLst/>
              <a:ahLst/>
              <a:cxnLst/>
              <a:rect l="l" t="t" r="r" b="b"/>
              <a:pathLst>
                <a:path w="16317106" h="8292379">
                  <a:moveTo>
                    <a:pt x="0" y="0"/>
                  </a:moveTo>
                  <a:lnTo>
                    <a:pt x="16317106" y="0"/>
                  </a:lnTo>
                  <a:lnTo>
                    <a:pt x="16317106" y="8292379"/>
                  </a:lnTo>
                  <a:lnTo>
                    <a:pt x="0" y="8292379"/>
                  </a:lnTo>
                  <a:close/>
                </a:path>
              </a:pathLst>
            </a:custGeom>
            <a:solidFill>
              <a:srgbClr val="1E2A3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025085" y="1941195"/>
            <a:ext cx="12237829" cy="678467"/>
            <a:chOff x="0" y="0"/>
            <a:chExt cx="16317106" cy="9046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317106" cy="904623"/>
            </a:xfrm>
            <a:custGeom>
              <a:avLst/>
              <a:gdLst/>
              <a:ahLst/>
              <a:cxnLst/>
              <a:rect l="l" t="t" r="r" b="b"/>
              <a:pathLst>
                <a:path w="16317106" h="904623">
                  <a:moveTo>
                    <a:pt x="0" y="0"/>
                  </a:moveTo>
                  <a:lnTo>
                    <a:pt x="16317106" y="0"/>
                  </a:lnTo>
                  <a:lnTo>
                    <a:pt x="16317106" y="904623"/>
                  </a:lnTo>
                  <a:lnTo>
                    <a:pt x="0" y="904623"/>
                  </a:lnTo>
                  <a:close/>
                </a:path>
              </a:pathLst>
            </a:custGeom>
            <a:solidFill>
              <a:srgbClr val="0D948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291125" y="1941195"/>
            <a:ext cx="11705750" cy="678467"/>
            <a:chOff x="0" y="0"/>
            <a:chExt cx="15607666" cy="9046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607666" cy="904623"/>
            </a:xfrm>
            <a:custGeom>
              <a:avLst/>
              <a:gdLst/>
              <a:ahLst/>
              <a:cxnLst/>
              <a:rect l="l" t="t" r="r" b="b"/>
              <a:pathLst>
                <a:path w="15607666" h="904623">
                  <a:moveTo>
                    <a:pt x="0" y="0"/>
                  </a:moveTo>
                  <a:lnTo>
                    <a:pt x="15607666" y="0"/>
                  </a:lnTo>
                  <a:lnTo>
                    <a:pt x="15607666" y="904623"/>
                  </a:lnTo>
                  <a:lnTo>
                    <a:pt x="0" y="90462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74490" r="31258" b="-187700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5607666" cy="9427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 spc="40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ÇÖZÜM YAKLAŞIMLARI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424145" y="2813510"/>
            <a:ext cx="11439710" cy="484620"/>
            <a:chOff x="0" y="0"/>
            <a:chExt cx="15252947" cy="64615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252946" cy="646159"/>
            </a:xfrm>
            <a:custGeom>
              <a:avLst/>
              <a:gdLst/>
              <a:ahLst/>
              <a:cxnLst/>
              <a:rect l="l" t="t" r="r" b="b"/>
              <a:pathLst>
                <a:path w="15252946" h="646159">
                  <a:moveTo>
                    <a:pt x="0" y="0"/>
                  </a:moveTo>
                  <a:lnTo>
                    <a:pt x="15252946" y="0"/>
                  </a:lnTo>
                  <a:lnTo>
                    <a:pt x="15252946" y="646159"/>
                  </a:lnTo>
                  <a:lnTo>
                    <a:pt x="0" y="6461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59575" r="31258" b="-272785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5252947" cy="6842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🔍  Google SAFE Sistemi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424145" y="3265822"/>
            <a:ext cx="11439710" cy="678467"/>
            <a:chOff x="0" y="0"/>
            <a:chExt cx="15252947" cy="90462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252946" cy="904623"/>
            </a:xfrm>
            <a:custGeom>
              <a:avLst/>
              <a:gdLst/>
              <a:ahLst/>
              <a:cxnLst/>
              <a:rect l="l" t="t" r="r" b="b"/>
              <a:pathLst>
                <a:path w="15252946" h="904623">
                  <a:moveTo>
                    <a:pt x="0" y="0"/>
                  </a:moveTo>
                  <a:lnTo>
                    <a:pt x="15252946" y="0"/>
                  </a:lnTo>
                  <a:lnTo>
                    <a:pt x="15252946" y="904623"/>
                  </a:lnTo>
                  <a:lnTo>
                    <a:pt x="0" y="90462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9237" r="31258" b="-182448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5252947" cy="9427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Yapay zekanın kendi çıktılarını arama motoru verileriyle otomatik doğrulaması.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424145" y="4138137"/>
            <a:ext cx="11439710" cy="484620"/>
            <a:chOff x="0" y="0"/>
            <a:chExt cx="15252947" cy="6461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252946" cy="646159"/>
            </a:xfrm>
            <a:custGeom>
              <a:avLst/>
              <a:gdLst/>
              <a:ahLst/>
              <a:cxnLst/>
              <a:rect l="l" t="t" r="r" b="b"/>
              <a:pathLst>
                <a:path w="15252946" h="646159">
                  <a:moveTo>
                    <a:pt x="0" y="0"/>
                  </a:moveTo>
                  <a:lnTo>
                    <a:pt x="15252946" y="0"/>
                  </a:lnTo>
                  <a:lnTo>
                    <a:pt x="15252946" y="646159"/>
                  </a:lnTo>
                  <a:lnTo>
                    <a:pt x="0" y="6461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59575" r="31258" b="-272785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5252947" cy="6842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💭  Uzun Düşünme Modu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424145" y="4590448"/>
            <a:ext cx="11439710" cy="678467"/>
            <a:chOff x="0" y="0"/>
            <a:chExt cx="15252947" cy="90462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252946" cy="904623"/>
            </a:xfrm>
            <a:custGeom>
              <a:avLst/>
              <a:gdLst/>
              <a:ahLst/>
              <a:cxnLst/>
              <a:rect l="l" t="t" r="r" b="b"/>
              <a:pathLst>
                <a:path w="15252946" h="904623">
                  <a:moveTo>
                    <a:pt x="0" y="0"/>
                  </a:moveTo>
                  <a:lnTo>
                    <a:pt x="15252946" y="0"/>
                  </a:lnTo>
                  <a:lnTo>
                    <a:pt x="15252946" y="904623"/>
                  </a:lnTo>
                  <a:lnTo>
                    <a:pt x="0" y="90462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9237" r="31258" b="-182448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5252947" cy="9427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Modelin 'düşünme zinciri' kullanmasına izin vermek doğruluk oranını artırıyor.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424145" y="5462764"/>
            <a:ext cx="11439710" cy="484620"/>
            <a:chOff x="0" y="0"/>
            <a:chExt cx="15252947" cy="6461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252946" cy="646159"/>
            </a:xfrm>
            <a:custGeom>
              <a:avLst/>
              <a:gdLst/>
              <a:ahLst/>
              <a:cxnLst/>
              <a:rect l="l" t="t" r="r" b="b"/>
              <a:pathLst>
                <a:path w="15252946" h="646159">
                  <a:moveTo>
                    <a:pt x="0" y="0"/>
                  </a:moveTo>
                  <a:lnTo>
                    <a:pt x="15252946" y="0"/>
                  </a:lnTo>
                  <a:lnTo>
                    <a:pt x="15252946" y="646159"/>
                  </a:lnTo>
                  <a:lnTo>
                    <a:pt x="0" y="6461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59575" r="31258" b="-272785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5252947" cy="6842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📚  RAG Mimarisi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424145" y="5915075"/>
            <a:ext cx="11439710" cy="678467"/>
            <a:chOff x="0" y="0"/>
            <a:chExt cx="15252947" cy="90462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252946" cy="904623"/>
            </a:xfrm>
            <a:custGeom>
              <a:avLst/>
              <a:gdLst/>
              <a:ahLst/>
              <a:cxnLst/>
              <a:rect l="l" t="t" r="r" b="b"/>
              <a:pathLst>
                <a:path w="15252946" h="904623">
                  <a:moveTo>
                    <a:pt x="0" y="0"/>
                  </a:moveTo>
                  <a:lnTo>
                    <a:pt x="15252946" y="0"/>
                  </a:lnTo>
                  <a:lnTo>
                    <a:pt x="15252946" y="904623"/>
                  </a:lnTo>
                  <a:lnTo>
                    <a:pt x="0" y="90462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9237" r="31258" b="-182448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5252947" cy="9427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Retrieval-Augmented Generation: gerçek kaynaklara erişerek yanıt üretme.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424145" y="6787390"/>
            <a:ext cx="11439710" cy="484620"/>
            <a:chOff x="0" y="0"/>
            <a:chExt cx="15252947" cy="64615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5252946" cy="646159"/>
            </a:xfrm>
            <a:custGeom>
              <a:avLst/>
              <a:gdLst/>
              <a:ahLst/>
              <a:cxnLst/>
              <a:rect l="l" t="t" r="r" b="b"/>
              <a:pathLst>
                <a:path w="15252946" h="646159">
                  <a:moveTo>
                    <a:pt x="0" y="0"/>
                  </a:moveTo>
                  <a:lnTo>
                    <a:pt x="15252946" y="0"/>
                  </a:lnTo>
                  <a:lnTo>
                    <a:pt x="15252946" y="646159"/>
                  </a:lnTo>
                  <a:lnTo>
                    <a:pt x="0" y="6461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59575" r="31258" b="-272785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5252947" cy="6842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✅  İnsan Doğrulaması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424145" y="7239702"/>
            <a:ext cx="11439710" cy="678467"/>
            <a:chOff x="0" y="0"/>
            <a:chExt cx="15252947" cy="90462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5252946" cy="904623"/>
            </a:xfrm>
            <a:custGeom>
              <a:avLst/>
              <a:gdLst/>
              <a:ahLst/>
              <a:cxnLst/>
              <a:rect l="l" t="t" r="r" b="b"/>
              <a:pathLst>
                <a:path w="15252946" h="904623">
                  <a:moveTo>
                    <a:pt x="0" y="0"/>
                  </a:moveTo>
                  <a:lnTo>
                    <a:pt x="15252946" y="0"/>
                  </a:lnTo>
                  <a:lnTo>
                    <a:pt x="15252946" y="904623"/>
                  </a:lnTo>
                  <a:lnTo>
                    <a:pt x="0" y="90462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9237" r="31258" b="-182448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15252947" cy="9427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Kritik kararlar için çift kontrol mekanizması ve uzman değerlendirmesi zorunlu.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65760" y="8442579"/>
            <a:ext cx="17556480" cy="768096"/>
            <a:chOff x="0" y="0"/>
            <a:chExt cx="23408640" cy="102412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3408639" cy="1024128"/>
            </a:xfrm>
            <a:custGeom>
              <a:avLst/>
              <a:gdLst/>
              <a:ahLst/>
              <a:cxnLst/>
              <a:rect l="l" t="t" r="r" b="b"/>
              <a:pathLst>
                <a:path w="23408639" h="1024128">
                  <a:moveTo>
                    <a:pt x="0" y="0"/>
                  </a:moveTo>
                  <a:lnTo>
                    <a:pt x="23408639" y="0"/>
                  </a:lnTo>
                  <a:lnTo>
                    <a:pt x="23408639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1F1035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731520" y="8442579"/>
            <a:ext cx="16824960" cy="694944"/>
            <a:chOff x="0" y="0"/>
            <a:chExt cx="22433280" cy="92659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2433280" cy="926592"/>
            </a:xfrm>
            <a:custGeom>
              <a:avLst/>
              <a:gdLst/>
              <a:ahLst/>
              <a:cxnLst/>
              <a:rect l="l" t="t" r="r" b="b"/>
              <a:pathLst>
                <a:path w="22433280" h="926592">
                  <a:moveTo>
                    <a:pt x="0" y="0"/>
                  </a:moveTo>
                  <a:lnTo>
                    <a:pt x="22433280" y="0"/>
                  </a:lnTo>
                  <a:lnTo>
                    <a:pt x="2243328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743" b="-421743"/>
              </a:stretch>
            </a:blip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2243328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i="1">
                  <a:solidFill>
                    <a:srgbClr val="94A3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OpenAI araştırmacıları halüsinasyonların temel nedenini bulmaya çalışıyor ancak tamamen engellenip engellenemeyeceği hâlâ tartışmalı.</a:t>
              </a:r>
            </a:p>
          </p:txBody>
        </p:sp>
      </p:grpSp>
      <p:sp>
        <p:nvSpPr>
          <p:cNvPr id="46" name="Freeform 46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1903454" y="9609472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50" name="Slayt Numarası Yer Tutucusu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20240"/>
            <a:chOff x="0" y="0"/>
            <a:chExt cx="24384000" cy="2560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560320"/>
            </a:xfrm>
            <a:custGeom>
              <a:avLst/>
              <a:gdLst/>
              <a:ahLst/>
              <a:cxnLst/>
              <a:rect l="l" t="t" r="r" b="b"/>
              <a:pathLst>
                <a:path w="24384000" h="2560320">
                  <a:moveTo>
                    <a:pt x="0" y="0"/>
                  </a:moveTo>
                  <a:lnTo>
                    <a:pt x="24384000" y="0"/>
                  </a:lnTo>
                  <a:lnTo>
                    <a:pt x="24384000" y="2560320"/>
                  </a:lnTo>
                  <a:lnTo>
                    <a:pt x="0" y="2560320"/>
                  </a:lnTo>
                  <a:close/>
                </a:path>
              </a:pathLst>
            </a:custGeom>
            <a:solidFill>
              <a:srgbClr val="D9770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31520" y="91440"/>
            <a:ext cx="16459200" cy="694944"/>
            <a:chOff x="0" y="0"/>
            <a:chExt cx="21945600" cy="9265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926592"/>
            </a:xfrm>
            <a:custGeom>
              <a:avLst/>
              <a:gdLst/>
              <a:ahLst/>
              <a:cxnLst/>
              <a:rect l="l" t="t" r="r" b="b"/>
              <a:pathLst>
                <a:path w="21945600" h="926592">
                  <a:moveTo>
                    <a:pt x="0" y="0"/>
                  </a:moveTo>
                  <a:lnTo>
                    <a:pt x="21945600" y="0"/>
                  </a:lnTo>
                  <a:lnTo>
                    <a:pt x="219456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11487" b="-411487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194560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 spc="79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🌐  SOSYAL &amp; SİYASİ RİSKLER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1520" y="768096"/>
            <a:ext cx="16459200" cy="950976"/>
            <a:chOff x="0" y="0"/>
            <a:chExt cx="21945600" cy="12679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945600" cy="1267968"/>
            </a:xfrm>
            <a:custGeom>
              <a:avLst/>
              <a:gdLst/>
              <a:ahLst/>
              <a:cxnLst/>
              <a:rect l="l" t="t" r="r" b="b"/>
              <a:pathLst>
                <a:path w="21945600" h="1267968">
                  <a:moveTo>
                    <a:pt x="0" y="0"/>
                  </a:moveTo>
                  <a:lnTo>
                    <a:pt x="21945600" y="0"/>
                  </a:lnTo>
                  <a:lnTo>
                    <a:pt x="21945600" y="1267968"/>
                  </a:lnTo>
                  <a:lnTo>
                    <a:pt x="0" y="126796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87241" b="-287241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21945600" cy="13441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Deepfake, Dezenformasyon ve Yasal Düzenlemeler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65760" y="2157984"/>
            <a:ext cx="8412480" cy="7040880"/>
            <a:chOff x="0" y="0"/>
            <a:chExt cx="11216640" cy="9387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16640" cy="9387840"/>
            </a:xfrm>
            <a:custGeom>
              <a:avLst/>
              <a:gdLst/>
              <a:ahLst/>
              <a:cxnLst/>
              <a:rect l="l" t="t" r="r" b="b"/>
              <a:pathLst>
                <a:path w="11216640" h="9387840">
                  <a:moveTo>
                    <a:pt x="0" y="0"/>
                  </a:moveTo>
                  <a:lnTo>
                    <a:pt x="11216640" y="0"/>
                  </a:lnTo>
                  <a:lnTo>
                    <a:pt x="11216640" y="9387840"/>
                  </a:lnTo>
                  <a:lnTo>
                    <a:pt x="0" y="9387840"/>
                  </a:lnTo>
                  <a:close/>
                </a:path>
              </a:pathLst>
            </a:custGeom>
            <a:solidFill>
              <a:srgbClr val="1E2A3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65760" y="2157984"/>
            <a:ext cx="128016" cy="7040880"/>
            <a:chOff x="0" y="0"/>
            <a:chExt cx="170688" cy="9387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688" cy="9387840"/>
            </a:xfrm>
            <a:custGeom>
              <a:avLst/>
              <a:gdLst/>
              <a:ahLst/>
              <a:cxnLst/>
              <a:rect l="l" t="t" r="r" b="b"/>
              <a:pathLst>
                <a:path w="170688" h="9387840">
                  <a:moveTo>
                    <a:pt x="0" y="0"/>
                  </a:moveTo>
                  <a:lnTo>
                    <a:pt x="170688" y="0"/>
                  </a:lnTo>
                  <a:lnTo>
                    <a:pt x="170688" y="9387840"/>
                  </a:lnTo>
                  <a:lnTo>
                    <a:pt x="0" y="9387840"/>
                  </a:lnTo>
                  <a:close/>
                </a:path>
              </a:pathLst>
            </a:custGeom>
            <a:solidFill>
              <a:srgbClr val="D9770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94944" y="2340864"/>
            <a:ext cx="7680960" cy="640080"/>
            <a:chOff x="0" y="0"/>
            <a:chExt cx="10241280" cy="8534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241280" cy="853440"/>
            </a:xfrm>
            <a:custGeom>
              <a:avLst/>
              <a:gdLst/>
              <a:ahLst/>
              <a:cxnLst/>
              <a:rect l="l" t="t" r="r" b="b"/>
              <a:pathLst>
                <a:path w="10241280" h="853440">
                  <a:moveTo>
                    <a:pt x="0" y="0"/>
                  </a:moveTo>
                  <a:lnTo>
                    <a:pt x="10241280" y="0"/>
                  </a:lnTo>
                  <a:lnTo>
                    <a:pt x="1024128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3820" b="-183820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0241280" cy="901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 spc="199">
                  <a:solidFill>
                    <a:srgbClr val="D9770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KORKU EKSENİNDEKİ DEĞİŞİM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94944" y="3145536"/>
            <a:ext cx="7680960" cy="548640"/>
            <a:chOff x="0" y="0"/>
            <a:chExt cx="10241280" cy="731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241280" cy="731520"/>
            </a:xfrm>
            <a:custGeom>
              <a:avLst/>
              <a:gdLst/>
              <a:ahLst/>
              <a:cxnLst/>
              <a:rect l="l" t="t" r="r" b="b"/>
              <a:pathLst>
                <a:path w="10241280" h="731520">
                  <a:moveTo>
                    <a:pt x="0" y="0"/>
                  </a:moveTo>
                  <a:lnTo>
                    <a:pt x="10241280" y="0"/>
                  </a:lnTo>
                  <a:lnTo>
                    <a:pt x="102412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2790" b="-222790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024128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i="1">
                  <a:solidFill>
                    <a:srgbClr val="94A3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Mart 2026 verilerine göre: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94944" y="3840480"/>
            <a:ext cx="7315200" cy="2011680"/>
            <a:chOff x="0" y="0"/>
            <a:chExt cx="9753600" cy="26822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753600" cy="2682240"/>
            </a:xfrm>
            <a:custGeom>
              <a:avLst/>
              <a:gdLst/>
              <a:ahLst/>
              <a:cxnLst/>
              <a:rect l="l" t="t" r="r" b="b"/>
              <a:pathLst>
                <a:path w="9753600" h="2682240">
                  <a:moveTo>
                    <a:pt x="0" y="0"/>
                  </a:moveTo>
                  <a:lnTo>
                    <a:pt x="9753600" y="0"/>
                  </a:lnTo>
                  <a:lnTo>
                    <a:pt x="975360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16202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14400" y="4023360"/>
            <a:ext cx="6949440" cy="548640"/>
            <a:chOff x="0" y="0"/>
            <a:chExt cx="9265920" cy="7315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265920" cy="731520"/>
            </a:xfrm>
            <a:custGeom>
              <a:avLst/>
              <a:gdLst/>
              <a:ahLst/>
              <a:cxnLst/>
              <a:rect l="l" t="t" r="r" b="b"/>
              <a:pathLst>
                <a:path w="9265920" h="731520">
                  <a:moveTo>
                    <a:pt x="0" y="0"/>
                  </a:moveTo>
                  <a:lnTo>
                    <a:pt x="9265920" y="0"/>
                  </a:lnTo>
                  <a:lnTo>
                    <a:pt x="92659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96810" b="-196810"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926592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İŞ KAYBI KAYGISI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14400" y="4663440"/>
            <a:ext cx="5120640" cy="548640"/>
            <a:chOff x="0" y="0"/>
            <a:chExt cx="6827520" cy="7315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827520" cy="731520"/>
            </a:xfrm>
            <a:custGeom>
              <a:avLst/>
              <a:gdLst/>
              <a:ahLst/>
              <a:cxnLst/>
              <a:rect l="l" t="t" r="r" b="b"/>
              <a:pathLst>
                <a:path w="6827520" h="731520">
                  <a:moveTo>
                    <a:pt x="0" y="0"/>
                  </a:moveTo>
                  <a:lnTo>
                    <a:pt x="6827520" y="0"/>
                  </a:lnTo>
                  <a:lnTo>
                    <a:pt x="682752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D97706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914400" y="4663440"/>
            <a:ext cx="5120640" cy="548640"/>
            <a:chOff x="0" y="0"/>
            <a:chExt cx="6827520" cy="73152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827520" cy="731520"/>
            </a:xfrm>
            <a:custGeom>
              <a:avLst/>
              <a:gdLst/>
              <a:ahLst/>
              <a:cxnLst/>
              <a:rect l="l" t="t" r="r" b="b"/>
              <a:pathLst>
                <a:path w="6827520" h="731520">
                  <a:moveTo>
                    <a:pt x="0" y="0"/>
                  </a:moveTo>
                  <a:lnTo>
                    <a:pt x="6827520" y="0"/>
                  </a:lnTo>
                  <a:lnTo>
                    <a:pt x="68275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1860" b="-131860"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682752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DEZENFORMASYON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181344" y="4663440"/>
            <a:ext cx="1645920" cy="548640"/>
            <a:chOff x="0" y="0"/>
            <a:chExt cx="2194560" cy="7315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194560" cy="731520"/>
            </a:xfrm>
            <a:custGeom>
              <a:avLst/>
              <a:gdLst/>
              <a:ahLst/>
              <a:cxnLst/>
              <a:rect l="l" t="t" r="r" b="b"/>
              <a:pathLst>
                <a:path w="2194560" h="731520">
                  <a:moveTo>
                    <a:pt x="0" y="0"/>
                  </a:moveTo>
                  <a:lnTo>
                    <a:pt x="2194560" y="0"/>
                  </a:lnTo>
                  <a:lnTo>
                    <a:pt x="219456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455" b="-8455"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219456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▼ Azaldı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94944" y="6217920"/>
            <a:ext cx="7315200" cy="2011680"/>
            <a:chOff x="0" y="0"/>
            <a:chExt cx="9753600" cy="26822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753600" cy="2682240"/>
            </a:xfrm>
            <a:custGeom>
              <a:avLst/>
              <a:gdLst/>
              <a:ahLst/>
              <a:cxnLst/>
              <a:rect l="l" t="t" r="r" b="b"/>
              <a:pathLst>
                <a:path w="9753600" h="2682240">
                  <a:moveTo>
                    <a:pt x="0" y="0"/>
                  </a:moveTo>
                  <a:lnTo>
                    <a:pt x="9753600" y="0"/>
                  </a:lnTo>
                  <a:lnTo>
                    <a:pt x="975360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16202E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914400" y="6400800"/>
            <a:ext cx="6949440" cy="548640"/>
            <a:chOff x="0" y="0"/>
            <a:chExt cx="9265920" cy="7315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265920" cy="731520"/>
            </a:xfrm>
            <a:custGeom>
              <a:avLst/>
              <a:gdLst/>
              <a:ahLst/>
              <a:cxnLst/>
              <a:rect l="l" t="t" r="r" b="b"/>
              <a:pathLst>
                <a:path w="9265920" h="731520">
                  <a:moveTo>
                    <a:pt x="0" y="0"/>
                  </a:moveTo>
                  <a:lnTo>
                    <a:pt x="9265920" y="0"/>
                  </a:lnTo>
                  <a:lnTo>
                    <a:pt x="92659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96810" b="-196810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926592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GELECEĞİN BELİRSİZLİĞİ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14400" y="7040880"/>
            <a:ext cx="5120640" cy="548640"/>
            <a:chOff x="0" y="0"/>
            <a:chExt cx="6827520" cy="7315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827520" cy="731520"/>
            </a:xfrm>
            <a:custGeom>
              <a:avLst/>
              <a:gdLst/>
              <a:ahLst/>
              <a:cxnLst/>
              <a:rect l="l" t="t" r="r" b="b"/>
              <a:pathLst>
                <a:path w="6827520" h="731520">
                  <a:moveTo>
                    <a:pt x="0" y="0"/>
                  </a:moveTo>
                  <a:lnTo>
                    <a:pt x="6827520" y="0"/>
                  </a:lnTo>
                  <a:lnTo>
                    <a:pt x="682752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D97706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914400" y="7040880"/>
            <a:ext cx="5120640" cy="548640"/>
            <a:chOff x="0" y="0"/>
            <a:chExt cx="6827520" cy="73152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827520" cy="731520"/>
            </a:xfrm>
            <a:custGeom>
              <a:avLst/>
              <a:gdLst/>
              <a:ahLst/>
              <a:cxnLst/>
              <a:rect l="l" t="t" r="r" b="b"/>
              <a:pathLst>
                <a:path w="6827520" h="731520">
                  <a:moveTo>
                    <a:pt x="0" y="0"/>
                  </a:moveTo>
                  <a:lnTo>
                    <a:pt x="6827520" y="0"/>
                  </a:lnTo>
                  <a:lnTo>
                    <a:pt x="68275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1860" b="-131860"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682752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HALÜSINASYON RİSKİ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181344" y="7040880"/>
            <a:ext cx="1645920" cy="548640"/>
            <a:chOff x="0" y="0"/>
            <a:chExt cx="2194560" cy="73152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194560" cy="731520"/>
            </a:xfrm>
            <a:custGeom>
              <a:avLst/>
              <a:gdLst/>
              <a:ahLst/>
              <a:cxnLst/>
              <a:rect l="l" t="t" r="r" b="b"/>
              <a:pathLst>
                <a:path w="2194560" h="731520">
                  <a:moveTo>
                    <a:pt x="0" y="0"/>
                  </a:moveTo>
                  <a:lnTo>
                    <a:pt x="2194560" y="0"/>
                  </a:lnTo>
                  <a:lnTo>
                    <a:pt x="219456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455" b="-8455"/>
              </a:stretch>
            </a:blip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219456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▲ Arttı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509760" y="2157984"/>
            <a:ext cx="8412480" cy="7040880"/>
            <a:chOff x="0" y="0"/>
            <a:chExt cx="11216640" cy="938784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1216640" cy="9387840"/>
            </a:xfrm>
            <a:custGeom>
              <a:avLst/>
              <a:gdLst/>
              <a:ahLst/>
              <a:cxnLst/>
              <a:rect l="l" t="t" r="r" b="b"/>
              <a:pathLst>
                <a:path w="11216640" h="9387840">
                  <a:moveTo>
                    <a:pt x="0" y="0"/>
                  </a:moveTo>
                  <a:lnTo>
                    <a:pt x="11216640" y="0"/>
                  </a:lnTo>
                  <a:lnTo>
                    <a:pt x="11216640" y="9387840"/>
                  </a:lnTo>
                  <a:lnTo>
                    <a:pt x="0" y="9387840"/>
                  </a:lnTo>
                  <a:close/>
                </a:path>
              </a:pathLst>
            </a:custGeom>
            <a:solidFill>
              <a:srgbClr val="1E2A3A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9509760" y="2157984"/>
            <a:ext cx="128016" cy="7040880"/>
            <a:chOff x="0" y="0"/>
            <a:chExt cx="170688" cy="938784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70688" cy="9387840"/>
            </a:xfrm>
            <a:custGeom>
              <a:avLst/>
              <a:gdLst/>
              <a:ahLst/>
              <a:cxnLst/>
              <a:rect l="l" t="t" r="r" b="b"/>
              <a:pathLst>
                <a:path w="170688" h="9387840">
                  <a:moveTo>
                    <a:pt x="0" y="0"/>
                  </a:moveTo>
                  <a:lnTo>
                    <a:pt x="170688" y="0"/>
                  </a:lnTo>
                  <a:lnTo>
                    <a:pt x="170688" y="9387840"/>
                  </a:lnTo>
                  <a:lnTo>
                    <a:pt x="0" y="9387840"/>
                  </a:lnTo>
                  <a:close/>
                </a:path>
              </a:pathLst>
            </a:custGeom>
            <a:solidFill>
              <a:srgbClr val="3B82F6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9838944" y="2340864"/>
            <a:ext cx="7680960" cy="640080"/>
            <a:chOff x="0" y="0"/>
            <a:chExt cx="10241280" cy="85344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241280" cy="853440"/>
            </a:xfrm>
            <a:custGeom>
              <a:avLst/>
              <a:gdLst/>
              <a:ahLst/>
              <a:cxnLst/>
              <a:rect l="l" t="t" r="r" b="b"/>
              <a:pathLst>
                <a:path w="10241280" h="853440">
                  <a:moveTo>
                    <a:pt x="0" y="0"/>
                  </a:moveTo>
                  <a:lnTo>
                    <a:pt x="10241280" y="0"/>
                  </a:lnTo>
                  <a:lnTo>
                    <a:pt x="1024128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3820" b="-183820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10241280" cy="901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 spc="199">
                  <a:solidFill>
                    <a:srgbClr val="3B82F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YASAL DÜZENLEMELER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838944" y="3145536"/>
            <a:ext cx="7680960" cy="548640"/>
            <a:chOff x="0" y="0"/>
            <a:chExt cx="10241280" cy="73152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0241280" cy="731520"/>
            </a:xfrm>
            <a:custGeom>
              <a:avLst/>
              <a:gdLst/>
              <a:ahLst/>
              <a:cxnLst/>
              <a:rect l="l" t="t" r="r" b="b"/>
              <a:pathLst>
                <a:path w="10241280" h="731520">
                  <a:moveTo>
                    <a:pt x="0" y="0"/>
                  </a:moveTo>
                  <a:lnTo>
                    <a:pt x="10241280" y="0"/>
                  </a:lnTo>
                  <a:lnTo>
                    <a:pt x="102412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2790" b="-222790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1024128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🇦🇺 Avustralya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838944" y="3694176"/>
            <a:ext cx="7680960" cy="804672"/>
            <a:chOff x="0" y="0"/>
            <a:chExt cx="10241280" cy="107289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0241280" cy="1072896"/>
            </a:xfrm>
            <a:custGeom>
              <a:avLst/>
              <a:gdLst/>
              <a:ahLst/>
              <a:cxnLst/>
              <a:rect l="l" t="t" r="r" b="b"/>
              <a:pathLst>
                <a:path w="10241280" h="1072896">
                  <a:moveTo>
                    <a:pt x="0" y="0"/>
                  </a:moveTo>
                  <a:lnTo>
                    <a:pt x="10241280" y="0"/>
                  </a:lnTo>
                  <a:lnTo>
                    <a:pt x="10241280" y="1072896"/>
                  </a:lnTo>
                  <a:lnTo>
                    <a:pt x="0" y="107289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5993" b="-135993"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10241280" cy="11109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Mart 2026 itibarıyla 16 yaş altı çocuklara sosyal medya yasağı + YZ bot kısıtlamaları getirildi.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838944" y="4645152"/>
            <a:ext cx="7680960" cy="548640"/>
            <a:chOff x="0" y="0"/>
            <a:chExt cx="10241280" cy="73152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0241280" cy="731520"/>
            </a:xfrm>
            <a:custGeom>
              <a:avLst/>
              <a:gdLst/>
              <a:ahLst/>
              <a:cxnLst/>
              <a:rect l="l" t="t" r="r" b="b"/>
              <a:pathLst>
                <a:path w="10241280" h="731520">
                  <a:moveTo>
                    <a:pt x="0" y="0"/>
                  </a:moveTo>
                  <a:lnTo>
                    <a:pt x="10241280" y="0"/>
                  </a:lnTo>
                  <a:lnTo>
                    <a:pt x="102412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2790" b="-222790"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1024128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🇺🇸 ABD Mahkemeleri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9838944" y="5193792"/>
            <a:ext cx="7680960" cy="804672"/>
            <a:chOff x="0" y="0"/>
            <a:chExt cx="10241280" cy="107289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0241280" cy="1072896"/>
            </a:xfrm>
            <a:custGeom>
              <a:avLst/>
              <a:gdLst/>
              <a:ahLst/>
              <a:cxnLst/>
              <a:rect l="l" t="t" r="r" b="b"/>
              <a:pathLst>
                <a:path w="10241280" h="1072896">
                  <a:moveTo>
                    <a:pt x="0" y="0"/>
                  </a:moveTo>
                  <a:lnTo>
                    <a:pt x="10241280" y="0"/>
                  </a:lnTo>
                  <a:lnTo>
                    <a:pt x="10241280" y="1072896"/>
                  </a:lnTo>
                  <a:lnTo>
                    <a:pt x="0" y="107289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5993" b="-135993"/>
              </a:stretch>
            </a:blipFill>
          </p:spPr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10241280" cy="11109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Avukatlar artık yapay zeka kullanıp kullanmadıklarını mahkemede beyan etmek zorunda.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9838944" y="6144768"/>
            <a:ext cx="7680960" cy="548640"/>
            <a:chOff x="0" y="0"/>
            <a:chExt cx="10241280" cy="73152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0241280" cy="731520"/>
            </a:xfrm>
            <a:custGeom>
              <a:avLst/>
              <a:gdLst/>
              <a:ahLst/>
              <a:cxnLst/>
              <a:rect l="l" t="t" r="r" b="b"/>
              <a:pathLst>
                <a:path w="10241280" h="731520">
                  <a:moveTo>
                    <a:pt x="0" y="0"/>
                  </a:moveTo>
                  <a:lnTo>
                    <a:pt x="10241280" y="0"/>
                  </a:lnTo>
                  <a:lnTo>
                    <a:pt x="102412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2790" b="-222790"/>
              </a:stretch>
            </a:blipFill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1024128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🇪🇺 AB YZ Yasası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9838944" y="6693408"/>
            <a:ext cx="7680960" cy="804672"/>
            <a:chOff x="0" y="0"/>
            <a:chExt cx="10241280" cy="1072896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0241280" cy="1072896"/>
            </a:xfrm>
            <a:custGeom>
              <a:avLst/>
              <a:gdLst/>
              <a:ahLst/>
              <a:cxnLst/>
              <a:rect l="l" t="t" r="r" b="b"/>
              <a:pathLst>
                <a:path w="10241280" h="1072896">
                  <a:moveTo>
                    <a:pt x="0" y="0"/>
                  </a:moveTo>
                  <a:lnTo>
                    <a:pt x="10241280" y="0"/>
                  </a:lnTo>
                  <a:lnTo>
                    <a:pt x="10241280" y="1072896"/>
                  </a:lnTo>
                  <a:lnTo>
                    <a:pt x="0" y="107289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5993" b="-135993"/>
              </a:stretch>
            </a:blipFill>
          </p:spPr>
        </p:sp>
        <p:sp>
          <p:nvSpPr>
            <p:cNvPr id="70" name="TextBox 70"/>
            <p:cNvSpPr txBox="1"/>
            <p:nvPr/>
          </p:nvSpPr>
          <p:spPr>
            <a:xfrm>
              <a:off x="0" y="-38100"/>
              <a:ext cx="10241280" cy="11109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Yüksek riskli YZ sistemleri için zorunlu şeffaflık ve insan denetimi gereklilikleri.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9838944" y="7644384"/>
            <a:ext cx="7680960" cy="548640"/>
            <a:chOff x="0" y="0"/>
            <a:chExt cx="10241280" cy="73152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0241280" cy="731520"/>
            </a:xfrm>
            <a:custGeom>
              <a:avLst/>
              <a:gdLst/>
              <a:ahLst/>
              <a:cxnLst/>
              <a:rect l="l" t="t" r="r" b="b"/>
              <a:pathLst>
                <a:path w="10241280" h="731520">
                  <a:moveTo>
                    <a:pt x="0" y="0"/>
                  </a:moveTo>
                  <a:lnTo>
                    <a:pt x="10241280" y="0"/>
                  </a:lnTo>
                  <a:lnTo>
                    <a:pt x="102412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2790" b="-222790"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0" y="-47625"/>
              <a:ext cx="1024128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⚖️ Küresel Trend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9838944" y="8193024"/>
            <a:ext cx="7680960" cy="804672"/>
            <a:chOff x="0" y="0"/>
            <a:chExt cx="10241280" cy="1072896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0241280" cy="1072896"/>
            </a:xfrm>
            <a:custGeom>
              <a:avLst/>
              <a:gdLst/>
              <a:ahLst/>
              <a:cxnLst/>
              <a:rect l="l" t="t" r="r" b="b"/>
              <a:pathLst>
                <a:path w="10241280" h="1072896">
                  <a:moveTo>
                    <a:pt x="0" y="0"/>
                  </a:moveTo>
                  <a:lnTo>
                    <a:pt x="10241280" y="0"/>
                  </a:lnTo>
                  <a:lnTo>
                    <a:pt x="10241280" y="1072896"/>
                  </a:lnTo>
                  <a:lnTo>
                    <a:pt x="0" y="107289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5993" b="-135993"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0" y="-38100"/>
              <a:ext cx="10241280" cy="11109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Lisans kaybı riskiyle karşılaşan avukatlar; YZ çıktısını doğrulamak artık etik zorunluluk.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-8965" y="9309449"/>
            <a:ext cx="18288000" cy="960120"/>
            <a:chOff x="0" y="0"/>
            <a:chExt cx="24384000" cy="128016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24384000" cy="1280160"/>
            </a:xfrm>
            <a:custGeom>
              <a:avLst/>
              <a:gdLst/>
              <a:ahLst/>
              <a:cxnLst/>
              <a:rect l="l" t="t" r="r" b="b"/>
              <a:pathLst>
                <a:path w="24384000" h="1280160">
                  <a:moveTo>
                    <a:pt x="0" y="0"/>
                  </a:moveTo>
                  <a:lnTo>
                    <a:pt x="24384000" y="0"/>
                  </a:lnTo>
                  <a:lnTo>
                    <a:pt x="24384000" y="1280160"/>
                  </a:lnTo>
                  <a:lnTo>
                    <a:pt x="0" y="1280160"/>
                  </a:lnTo>
                  <a:close/>
                </a:path>
              </a:pathLst>
            </a:custGeom>
            <a:solidFill>
              <a:srgbClr val="1A1000"/>
            </a:solidFill>
          </p:spPr>
        </p:sp>
      </p:grpSp>
      <p:grpSp>
        <p:nvGrpSpPr>
          <p:cNvPr id="79" name="Group 79"/>
          <p:cNvGrpSpPr/>
          <p:nvPr/>
        </p:nvGrpSpPr>
        <p:grpSpPr>
          <a:xfrm>
            <a:off x="0" y="9326880"/>
            <a:ext cx="18288000" cy="73152"/>
            <a:chOff x="0" y="0"/>
            <a:chExt cx="24384000" cy="97536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24384000" cy="97536"/>
            </a:xfrm>
            <a:custGeom>
              <a:avLst/>
              <a:gdLst/>
              <a:ahLst/>
              <a:cxnLst/>
              <a:rect l="l" t="t" r="r" b="b"/>
              <a:pathLst>
                <a:path w="24384000" h="97536">
                  <a:moveTo>
                    <a:pt x="0" y="0"/>
                  </a:moveTo>
                  <a:lnTo>
                    <a:pt x="24384000" y="0"/>
                  </a:lnTo>
                  <a:lnTo>
                    <a:pt x="24384000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D97706"/>
            </a:solidFill>
          </p:spPr>
        </p:sp>
      </p:grpSp>
      <p:sp>
        <p:nvSpPr>
          <p:cNvPr id="81" name="Freeform 81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2" name="TextBox 82"/>
          <p:cNvSpPr txBox="1"/>
          <p:nvPr/>
        </p:nvSpPr>
        <p:spPr>
          <a:xfrm>
            <a:off x="1903454" y="9609472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85" name="Slayt Numarası Yer Tutucusu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509760" cy="10287000"/>
            <a:chOff x="0" y="0"/>
            <a:chExt cx="1267968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79680" cy="13716000"/>
            </a:xfrm>
            <a:custGeom>
              <a:avLst/>
              <a:gdLst/>
              <a:ahLst/>
              <a:cxnLst/>
              <a:rect l="l" t="t" r="r" b="b"/>
              <a:pathLst>
                <a:path w="12679680" h="13716000">
                  <a:moveTo>
                    <a:pt x="0" y="0"/>
                  </a:moveTo>
                  <a:lnTo>
                    <a:pt x="12679680" y="0"/>
                  </a:lnTo>
                  <a:lnTo>
                    <a:pt x="1267968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D132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828800" y="6400800"/>
            <a:ext cx="7315200" cy="7315200"/>
            <a:chOff x="0" y="0"/>
            <a:chExt cx="97536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53600" cy="9753600"/>
            </a:xfrm>
            <a:custGeom>
              <a:avLst/>
              <a:gdLst/>
              <a:ahLst/>
              <a:cxnLst/>
              <a:rect l="l" t="t" r="r" b="b"/>
              <a:pathLst>
                <a:path w="9753600" h="9753600">
                  <a:moveTo>
                    <a:pt x="0" y="4876800"/>
                  </a:moveTo>
                  <a:cubicBezTo>
                    <a:pt x="0" y="2183384"/>
                    <a:pt x="2183384" y="0"/>
                    <a:pt x="4876800" y="0"/>
                  </a:cubicBezTo>
                  <a:cubicBezTo>
                    <a:pt x="7570216" y="0"/>
                    <a:pt x="9753600" y="2183384"/>
                    <a:pt x="9753600" y="4876800"/>
                  </a:cubicBezTo>
                  <a:cubicBezTo>
                    <a:pt x="9753600" y="7570216"/>
                    <a:pt x="7570216" y="9753600"/>
                    <a:pt x="4876800" y="9753600"/>
                  </a:cubicBezTo>
                  <a:cubicBezTo>
                    <a:pt x="2183384" y="9753600"/>
                    <a:pt x="0" y="7570216"/>
                    <a:pt x="0" y="4876800"/>
                  </a:cubicBezTo>
                  <a:close/>
                </a:path>
              </a:pathLst>
            </a:custGeom>
            <a:solidFill>
              <a:srgbClr val="F39C12">
                <a:alpha val="1961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0160" y="2011680"/>
            <a:ext cx="6035040" cy="6035040"/>
            <a:chOff x="0" y="0"/>
            <a:chExt cx="8046720" cy="804672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8046720" cy="8046720"/>
            </a:xfrm>
            <a:custGeom>
              <a:avLst/>
              <a:gdLst/>
              <a:ahLst/>
              <a:cxnLst/>
              <a:rect l="l" t="t" r="r" b="b"/>
              <a:pathLst>
                <a:path w="8046720" h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8046720"/>
                  </a:lnTo>
                  <a:lnTo>
                    <a:pt x="0" y="8046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058400" y="2194560"/>
            <a:ext cx="7680960" cy="1920240"/>
            <a:chOff x="0" y="0"/>
            <a:chExt cx="10241280" cy="25603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241280" cy="2560320"/>
            </a:xfrm>
            <a:custGeom>
              <a:avLst/>
              <a:gdLst/>
              <a:ahLst/>
              <a:cxnLst/>
              <a:rect l="l" t="t" r="r" b="b"/>
              <a:pathLst>
                <a:path w="10241280" h="2560320">
                  <a:moveTo>
                    <a:pt x="0" y="0"/>
                  </a:moveTo>
                  <a:lnTo>
                    <a:pt x="10241280" y="0"/>
                  </a:lnTo>
                  <a:lnTo>
                    <a:pt x="10241280" y="2560320"/>
                  </a:lnTo>
                  <a:lnTo>
                    <a:pt x="0" y="25603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7940" b="-27940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247650"/>
              <a:ext cx="10241280" cy="28079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4400"/>
                </a:lnSpc>
              </a:pPr>
              <a:r>
                <a:rPr lang="en-US" sz="120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İÇGÖRÜ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58400" y="4297680"/>
            <a:ext cx="6400800" cy="109728"/>
            <a:chOff x="0" y="0"/>
            <a:chExt cx="8534400" cy="1463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34400" cy="146304"/>
            </a:xfrm>
            <a:custGeom>
              <a:avLst/>
              <a:gdLst/>
              <a:ahLst/>
              <a:cxnLst/>
              <a:rect l="l" t="t" r="r" b="b"/>
              <a:pathLst>
                <a:path w="8534400" h="146304">
                  <a:moveTo>
                    <a:pt x="0" y="0"/>
                  </a:moveTo>
                  <a:lnTo>
                    <a:pt x="8534400" y="0"/>
                  </a:lnTo>
                  <a:lnTo>
                    <a:pt x="8534400" y="146304"/>
                  </a:lnTo>
                  <a:lnTo>
                    <a:pt x="0" y="146304"/>
                  </a:lnTo>
                  <a:close/>
                </a:path>
              </a:pathLst>
            </a:custGeom>
            <a:solidFill>
              <a:srgbClr val="F39C1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058400" y="4663440"/>
            <a:ext cx="7680960" cy="1828800"/>
            <a:chOff x="0" y="0"/>
            <a:chExt cx="10241280" cy="2438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1280" cy="2438400"/>
            </a:xfrm>
            <a:custGeom>
              <a:avLst/>
              <a:gdLst/>
              <a:ahLst/>
              <a:cxnLst/>
              <a:rect l="l" t="t" r="r" b="b"/>
              <a:pathLst>
                <a:path w="10241280" h="2438400">
                  <a:moveTo>
                    <a:pt x="0" y="0"/>
                  </a:moveTo>
                  <a:lnTo>
                    <a:pt x="10241280" y="0"/>
                  </a:lnTo>
                  <a:lnTo>
                    <a:pt x="10241280" y="2438400"/>
                  </a:lnTo>
                  <a:lnTo>
                    <a:pt x="0" y="24384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1837" b="-31837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0241280" cy="25050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Kök Nedenler:</a:t>
              </a:r>
            </a:p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Sorunlar nereden geliyor?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058400" y="7661635"/>
            <a:ext cx="7680960" cy="842285"/>
            <a:chOff x="0" y="0"/>
            <a:chExt cx="10241280" cy="11230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241280" cy="1123046"/>
            </a:xfrm>
            <a:custGeom>
              <a:avLst/>
              <a:gdLst/>
              <a:ahLst/>
              <a:cxnLst/>
              <a:rect l="l" t="t" r="r" b="b"/>
              <a:pathLst>
                <a:path w="10241280" h="1123046">
                  <a:moveTo>
                    <a:pt x="0" y="0"/>
                  </a:moveTo>
                  <a:lnTo>
                    <a:pt x="10241280" y="0"/>
                  </a:lnTo>
                  <a:lnTo>
                    <a:pt x="10241280" y="1123046"/>
                  </a:lnTo>
                  <a:lnTo>
                    <a:pt x="0" y="112304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79982" b="-175393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0241280" cy="116114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endParaRPr/>
            </a:p>
            <a:p>
              <a:pPr algn="l">
                <a:lnSpc>
                  <a:spcPts val="2879"/>
                </a:lnSpc>
              </a:pPr>
              <a:r>
                <a:rPr lang="en-US" sz="2400" i="1">
                  <a:solidFill>
                    <a:srgbClr val="F39C12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Çözülemeyen her problem, yanlış tanımlanmış bir problemdir.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890007" y="9584698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54480"/>
            <a:chOff x="0" y="0"/>
            <a:chExt cx="24384000" cy="2072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072640"/>
            </a:xfrm>
            <a:custGeom>
              <a:avLst/>
              <a:gdLst/>
              <a:ahLst/>
              <a:cxnLst/>
              <a:rect l="l" t="t" r="r" b="b"/>
              <a:pathLst>
                <a:path w="24384000" h="2072640">
                  <a:moveTo>
                    <a:pt x="0" y="0"/>
                  </a:moveTo>
                  <a:lnTo>
                    <a:pt x="24384000" y="0"/>
                  </a:lnTo>
                  <a:lnTo>
                    <a:pt x="2438400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1C2B4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" y="256032"/>
            <a:ext cx="16459200" cy="1005840"/>
            <a:chOff x="0" y="0"/>
            <a:chExt cx="21945600" cy="1341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1341120"/>
            </a:xfrm>
            <a:custGeom>
              <a:avLst/>
              <a:gdLst/>
              <a:ahLst/>
              <a:cxnLst/>
              <a:rect l="l" t="t" r="r" b="b"/>
              <a:pathLst>
                <a:path w="21945600" h="1341120">
                  <a:moveTo>
                    <a:pt x="0" y="0"/>
                  </a:moveTo>
                  <a:lnTo>
                    <a:pt x="21945600" y="0"/>
                  </a:lnTo>
                  <a:lnTo>
                    <a:pt x="2194560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68846" b="-268846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1945600" cy="1417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00"/>
                </a:lnSpc>
              </a:pPr>
              <a:r>
                <a:rPr lang="en-US" sz="40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Sorunların Anatomisi: 3 Katmanlı Analiz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8640" y="1956816"/>
            <a:ext cx="17190720" cy="2194560"/>
            <a:chOff x="0" y="0"/>
            <a:chExt cx="22920960" cy="2926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920961" cy="2926080"/>
            </a:xfrm>
            <a:custGeom>
              <a:avLst/>
              <a:gdLst/>
              <a:ahLst/>
              <a:cxnLst/>
              <a:rect l="l" t="t" r="r" b="b"/>
              <a:pathLst>
                <a:path w="22920961" h="2926080">
                  <a:moveTo>
                    <a:pt x="0" y="0"/>
                  </a:moveTo>
                  <a:lnTo>
                    <a:pt x="22920961" y="0"/>
                  </a:lnTo>
                  <a:lnTo>
                    <a:pt x="22920961" y="2926080"/>
                  </a:lnTo>
                  <a:lnTo>
                    <a:pt x="0" y="292608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48640" y="1828800"/>
            <a:ext cx="17190720" cy="128016"/>
            <a:chOff x="0" y="0"/>
            <a:chExt cx="22920960" cy="1706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920961" cy="170688"/>
            </a:xfrm>
            <a:custGeom>
              <a:avLst/>
              <a:gdLst/>
              <a:ahLst/>
              <a:cxnLst/>
              <a:rect l="l" t="t" r="r" b="b"/>
              <a:pathLst>
                <a:path w="22920961" h="170688">
                  <a:moveTo>
                    <a:pt x="0" y="0"/>
                  </a:moveTo>
                  <a:lnTo>
                    <a:pt x="22920961" y="0"/>
                  </a:lnTo>
                  <a:lnTo>
                    <a:pt x="22920961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E74C3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22960" y="2048256"/>
            <a:ext cx="4389120" cy="694944"/>
            <a:chOff x="0" y="0"/>
            <a:chExt cx="5852160" cy="926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52160" cy="926592"/>
            </a:xfrm>
            <a:custGeom>
              <a:avLst/>
              <a:gdLst/>
              <a:ahLst/>
              <a:cxnLst/>
              <a:rect l="l" t="t" r="r" b="b"/>
              <a:pathLst>
                <a:path w="5852160" h="926592">
                  <a:moveTo>
                    <a:pt x="0" y="0"/>
                  </a:moveTo>
                  <a:lnTo>
                    <a:pt x="5852160" y="0"/>
                  </a:lnTo>
                  <a:lnTo>
                    <a:pt x="58521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3063" b="-73063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5852160" cy="99326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E74C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YÜZEY — Teknik Sorunlar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" y="2962656"/>
            <a:ext cx="292608" cy="292608"/>
            <a:chOff x="0" y="0"/>
            <a:chExt cx="390144" cy="3901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0144" cy="390144"/>
            </a:xfrm>
            <a:custGeom>
              <a:avLst/>
              <a:gdLst/>
              <a:ahLst/>
              <a:cxnLst/>
              <a:rect l="l" t="t" r="r" b="b"/>
              <a:pathLst>
                <a:path w="390144" h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E74C3C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266444" y="2697480"/>
            <a:ext cx="4937760" cy="822960"/>
            <a:chOff x="0" y="0"/>
            <a:chExt cx="6583680" cy="10972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583680" cy="1097280"/>
            </a:xfrm>
            <a:custGeom>
              <a:avLst/>
              <a:gdLst/>
              <a:ahLst/>
              <a:cxnLst/>
              <a:rect l="l" t="t" r="r" b="b"/>
              <a:pathLst>
                <a:path w="6583680" h="1097280">
                  <a:moveTo>
                    <a:pt x="0" y="0"/>
                  </a:moveTo>
                  <a:lnTo>
                    <a:pt x="6583680" y="0"/>
                  </a:lnTo>
                  <a:lnTo>
                    <a:pt x="65836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6910" b="-66910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6583680" cy="11544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99"/>
                </a:lnSpc>
              </a:pPr>
              <a:r>
                <a:rPr lang="en-US" sz="29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Hatalı eğitim verisi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547104" y="2962656"/>
            <a:ext cx="292608" cy="292608"/>
            <a:chOff x="0" y="0"/>
            <a:chExt cx="390144" cy="39014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90144" cy="390144"/>
            </a:xfrm>
            <a:custGeom>
              <a:avLst/>
              <a:gdLst/>
              <a:ahLst/>
              <a:cxnLst/>
              <a:rect l="l" t="t" r="r" b="b"/>
              <a:pathLst>
                <a:path w="390144" h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E74C3C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7004304" y="2712720"/>
            <a:ext cx="4937760" cy="822960"/>
            <a:chOff x="0" y="0"/>
            <a:chExt cx="6583680" cy="10972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83680" cy="1097280"/>
            </a:xfrm>
            <a:custGeom>
              <a:avLst/>
              <a:gdLst/>
              <a:ahLst/>
              <a:cxnLst/>
              <a:rect l="l" t="t" r="r" b="b"/>
              <a:pathLst>
                <a:path w="6583680" h="1097280">
                  <a:moveTo>
                    <a:pt x="0" y="0"/>
                  </a:moveTo>
                  <a:lnTo>
                    <a:pt x="6583680" y="0"/>
                  </a:lnTo>
                  <a:lnTo>
                    <a:pt x="65836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6910" b="-66910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6583680" cy="11544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99"/>
                </a:lnSpc>
              </a:pPr>
              <a:r>
                <a:rPr lang="en-US" sz="29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Model güvenlik açıkları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179808" y="2962656"/>
            <a:ext cx="292608" cy="292608"/>
            <a:chOff x="0" y="0"/>
            <a:chExt cx="390144" cy="39014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90144" cy="390144"/>
            </a:xfrm>
            <a:custGeom>
              <a:avLst/>
              <a:gdLst/>
              <a:ahLst/>
              <a:cxnLst/>
              <a:rect l="l" t="t" r="r" b="b"/>
              <a:pathLst>
                <a:path w="390144" h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E74C3C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2634341" y="2697480"/>
            <a:ext cx="4937760" cy="822960"/>
            <a:chOff x="0" y="0"/>
            <a:chExt cx="6583680" cy="10972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583680" cy="1097280"/>
            </a:xfrm>
            <a:custGeom>
              <a:avLst/>
              <a:gdLst/>
              <a:ahLst/>
              <a:cxnLst/>
              <a:rect l="l" t="t" r="r" b="b"/>
              <a:pathLst>
                <a:path w="6583680" h="1097280">
                  <a:moveTo>
                    <a:pt x="0" y="0"/>
                  </a:moveTo>
                  <a:lnTo>
                    <a:pt x="6583680" y="0"/>
                  </a:lnTo>
                  <a:lnTo>
                    <a:pt x="65836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6910" b="-66910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6583680" cy="11544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99"/>
                </a:lnSpc>
              </a:pPr>
              <a:r>
                <a:rPr lang="en-US" sz="29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Yetersiz test süreçleri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48640" y="4297680"/>
            <a:ext cx="17190720" cy="2194560"/>
            <a:chOff x="0" y="0"/>
            <a:chExt cx="22920960" cy="29260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920961" cy="2926080"/>
            </a:xfrm>
            <a:custGeom>
              <a:avLst/>
              <a:gdLst/>
              <a:ahLst/>
              <a:cxnLst/>
              <a:rect l="l" t="t" r="r" b="b"/>
              <a:pathLst>
                <a:path w="22920961" h="2926080">
                  <a:moveTo>
                    <a:pt x="0" y="0"/>
                  </a:moveTo>
                  <a:lnTo>
                    <a:pt x="22920961" y="0"/>
                  </a:lnTo>
                  <a:lnTo>
                    <a:pt x="22920961" y="2926080"/>
                  </a:lnTo>
                  <a:lnTo>
                    <a:pt x="0" y="292608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548640" y="4297680"/>
            <a:ext cx="17190720" cy="128016"/>
            <a:chOff x="0" y="0"/>
            <a:chExt cx="22920960" cy="17068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2920961" cy="170688"/>
            </a:xfrm>
            <a:custGeom>
              <a:avLst/>
              <a:gdLst/>
              <a:ahLst/>
              <a:cxnLst/>
              <a:rect l="l" t="t" r="r" b="b"/>
              <a:pathLst>
                <a:path w="22920961" h="170688">
                  <a:moveTo>
                    <a:pt x="0" y="0"/>
                  </a:moveTo>
                  <a:lnTo>
                    <a:pt x="22920961" y="0"/>
                  </a:lnTo>
                  <a:lnTo>
                    <a:pt x="22920961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39C12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22960" y="4517136"/>
            <a:ext cx="4389120" cy="694944"/>
            <a:chOff x="0" y="0"/>
            <a:chExt cx="5852160" cy="92659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852160" cy="926592"/>
            </a:xfrm>
            <a:custGeom>
              <a:avLst/>
              <a:gdLst/>
              <a:ahLst/>
              <a:cxnLst/>
              <a:rect l="l" t="t" r="r" b="b"/>
              <a:pathLst>
                <a:path w="5852160" h="926592">
                  <a:moveTo>
                    <a:pt x="0" y="0"/>
                  </a:moveTo>
                  <a:lnTo>
                    <a:pt x="5852160" y="0"/>
                  </a:lnTo>
                  <a:lnTo>
                    <a:pt x="58521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3063" b="-73063"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5852160" cy="99326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F39C1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ORTA — Kurumsal Sorunlar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14400" y="5431536"/>
            <a:ext cx="292608" cy="292608"/>
            <a:chOff x="0" y="0"/>
            <a:chExt cx="390144" cy="39014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90144" cy="390144"/>
            </a:xfrm>
            <a:custGeom>
              <a:avLst/>
              <a:gdLst/>
              <a:ahLst/>
              <a:cxnLst/>
              <a:rect l="l" t="t" r="r" b="b"/>
              <a:pathLst>
                <a:path w="390144" h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F39C12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304544" y="5175885"/>
            <a:ext cx="4937760" cy="822960"/>
            <a:chOff x="0" y="0"/>
            <a:chExt cx="6583680" cy="109728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583680" cy="1097280"/>
            </a:xfrm>
            <a:custGeom>
              <a:avLst/>
              <a:gdLst/>
              <a:ahLst/>
              <a:cxnLst/>
              <a:rect l="l" t="t" r="r" b="b"/>
              <a:pathLst>
                <a:path w="6583680" h="1097280">
                  <a:moveTo>
                    <a:pt x="0" y="0"/>
                  </a:moveTo>
                  <a:lnTo>
                    <a:pt x="6583680" y="0"/>
                  </a:lnTo>
                  <a:lnTo>
                    <a:pt x="65836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6910" b="-66910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6583680" cy="11544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99"/>
                </a:lnSpc>
              </a:pPr>
              <a:r>
                <a:rPr lang="en-US" sz="29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Etik gözetim eksikliği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547104" y="5431536"/>
            <a:ext cx="292608" cy="292608"/>
            <a:chOff x="0" y="0"/>
            <a:chExt cx="390144" cy="39014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90144" cy="390144"/>
            </a:xfrm>
            <a:custGeom>
              <a:avLst/>
              <a:gdLst/>
              <a:ahLst/>
              <a:cxnLst/>
              <a:rect l="l" t="t" r="r" b="b"/>
              <a:pathLst>
                <a:path w="390144" h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F39C12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7003923" y="5143500"/>
            <a:ext cx="4937760" cy="822960"/>
            <a:chOff x="0" y="0"/>
            <a:chExt cx="6583680" cy="109728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583680" cy="1097280"/>
            </a:xfrm>
            <a:custGeom>
              <a:avLst/>
              <a:gdLst/>
              <a:ahLst/>
              <a:cxnLst/>
              <a:rect l="l" t="t" r="r" b="b"/>
              <a:pathLst>
                <a:path w="6583680" h="1097280">
                  <a:moveTo>
                    <a:pt x="0" y="0"/>
                  </a:moveTo>
                  <a:lnTo>
                    <a:pt x="6583680" y="0"/>
                  </a:lnTo>
                  <a:lnTo>
                    <a:pt x="65836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6910" b="-66910"/>
              </a:stretch>
            </a:blipFill>
          </p:spPr>
        </p:sp>
        <p:sp>
          <p:nvSpPr>
            <p:cNvPr id="45" name="TextBox 45"/>
            <p:cNvSpPr txBox="1"/>
            <p:nvPr/>
          </p:nvSpPr>
          <p:spPr>
            <a:xfrm>
              <a:off x="0" y="-57150"/>
              <a:ext cx="6583680" cy="11544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99"/>
                </a:lnSpc>
              </a:pPr>
              <a:r>
                <a:rPr lang="en-US" sz="29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Hesap verebilirlik boşluğu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2179808" y="5431536"/>
            <a:ext cx="292608" cy="292608"/>
            <a:chOff x="0" y="0"/>
            <a:chExt cx="390144" cy="39014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90144" cy="390144"/>
            </a:xfrm>
            <a:custGeom>
              <a:avLst/>
              <a:gdLst/>
              <a:ahLst/>
              <a:cxnLst/>
              <a:rect l="l" t="t" r="r" b="b"/>
              <a:pathLst>
                <a:path w="390144" h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F39C12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2577191" y="5184648"/>
            <a:ext cx="4937760" cy="822960"/>
            <a:chOff x="0" y="0"/>
            <a:chExt cx="6583680" cy="109728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583680" cy="1097280"/>
            </a:xfrm>
            <a:custGeom>
              <a:avLst/>
              <a:gdLst/>
              <a:ahLst/>
              <a:cxnLst/>
              <a:rect l="l" t="t" r="r" b="b"/>
              <a:pathLst>
                <a:path w="6583680" h="1097280">
                  <a:moveTo>
                    <a:pt x="0" y="0"/>
                  </a:moveTo>
                  <a:lnTo>
                    <a:pt x="6583680" y="0"/>
                  </a:lnTo>
                  <a:lnTo>
                    <a:pt x="65836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6910" b="-66910"/>
              </a:stretch>
            </a:blipFill>
          </p:spPr>
        </p:sp>
        <p:sp>
          <p:nvSpPr>
            <p:cNvPr id="50" name="TextBox 50"/>
            <p:cNvSpPr txBox="1"/>
            <p:nvPr/>
          </p:nvSpPr>
          <p:spPr>
            <a:xfrm>
              <a:off x="0" y="-57150"/>
              <a:ext cx="6583680" cy="11544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99"/>
                </a:lnSpc>
              </a:pPr>
              <a:r>
                <a:rPr lang="en-US" sz="29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Ticari baskı &gt; etik kaygı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548640" y="6766560"/>
            <a:ext cx="17190720" cy="2194560"/>
            <a:chOff x="0" y="0"/>
            <a:chExt cx="22920960" cy="292608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2920961" cy="2926080"/>
            </a:xfrm>
            <a:custGeom>
              <a:avLst/>
              <a:gdLst/>
              <a:ahLst/>
              <a:cxnLst/>
              <a:rect l="l" t="t" r="r" b="b"/>
              <a:pathLst>
                <a:path w="22920961" h="2926080">
                  <a:moveTo>
                    <a:pt x="0" y="0"/>
                  </a:moveTo>
                  <a:lnTo>
                    <a:pt x="22920961" y="0"/>
                  </a:lnTo>
                  <a:lnTo>
                    <a:pt x="22920961" y="2926080"/>
                  </a:lnTo>
                  <a:lnTo>
                    <a:pt x="0" y="292608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548640" y="6766560"/>
            <a:ext cx="17190720" cy="128016"/>
            <a:chOff x="0" y="0"/>
            <a:chExt cx="22920960" cy="17068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2920961" cy="170688"/>
            </a:xfrm>
            <a:custGeom>
              <a:avLst/>
              <a:gdLst/>
              <a:ahLst/>
              <a:cxnLst/>
              <a:rect l="l" t="t" r="r" b="b"/>
              <a:pathLst>
                <a:path w="22920961" h="170688">
                  <a:moveTo>
                    <a:pt x="0" y="0"/>
                  </a:moveTo>
                  <a:lnTo>
                    <a:pt x="22920961" y="0"/>
                  </a:lnTo>
                  <a:lnTo>
                    <a:pt x="22920961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1C40F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822960" y="6986016"/>
            <a:ext cx="4389120" cy="694944"/>
            <a:chOff x="0" y="0"/>
            <a:chExt cx="5852160" cy="926592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5852160" cy="926592"/>
            </a:xfrm>
            <a:custGeom>
              <a:avLst/>
              <a:gdLst/>
              <a:ahLst/>
              <a:cxnLst/>
              <a:rect l="l" t="t" r="r" b="b"/>
              <a:pathLst>
                <a:path w="5852160" h="926592">
                  <a:moveTo>
                    <a:pt x="0" y="0"/>
                  </a:moveTo>
                  <a:lnTo>
                    <a:pt x="5852160" y="0"/>
                  </a:lnTo>
                  <a:lnTo>
                    <a:pt x="58521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3063" b="-73063"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0" y="-66675"/>
              <a:ext cx="5852160" cy="99326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F1C40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KÖK — Yapısal Sorunlar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914400" y="7900416"/>
            <a:ext cx="292608" cy="292608"/>
            <a:chOff x="0" y="0"/>
            <a:chExt cx="390144" cy="390144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390144" cy="390144"/>
            </a:xfrm>
            <a:custGeom>
              <a:avLst/>
              <a:gdLst/>
              <a:ahLst/>
              <a:cxnLst/>
              <a:rect l="l" t="t" r="r" b="b"/>
              <a:pathLst>
                <a:path w="390144" h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F1C40F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266444" y="7647051"/>
            <a:ext cx="4937760" cy="822960"/>
            <a:chOff x="0" y="0"/>
            <a:chExt cx="6583680" cy="109728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6583680" cy="1097280"/>
            </a:xfrm>
            <a:custGeom>
              <a:avLst/>
              <a:gdLst/>
              <a:ahLst/>
              <a:cxnLst/>
              <a:rect l="l" t="t" r="r" b="b"/>
              <a:pathLst>
                <a:path w="6583680" h="1097280">
                  <a:moveTo>
                    <a:pt x="0" y="0"/>
                  </a:moveTo>
                  <a:lnTo>
                    <a:pt x="6583680" y="0"/>
                  </a:lnTo>
                  <a:lnTo>
                    <a:pt x="65836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6910" b="-66910"/>
              </a:stretch>
            </a:blipFill>
          </p:spPr>
        </p:sp>
        <p:sp>
          <p:nvSpPr>
            <p:cNvPr id="62" name="TextBox 62"/>
            <p:cNvSpPr txBox="1"/>
            <p:nvPr/>
          </p:nvSpPr>
          <p:spPr>
            <a:xfrm>
              <a:off x="0" y="-57150"/>
              <a:ext cx="6583680" cy="11544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99"/>
                </a:lnSpc>
              </a:pPr>
              <a:r>
                <a:rPr lang="en-US" sz="29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Küresel düzenleme yokluğu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6547104" y="7900416"/>
            <a:ext cx="292608" cy="292608"/>
            <a:chOff x="0" y="0"/>
            <a:chExt cx="390144" cy="390144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390144" cy="390144"/>
            </a:xfrm>
            <a:custGeom>
              <a:avLst/>
              <a:gdLst/>
              <a:ahLst/>
              <a:cxnLst/>
              <a:rect l="l" t="t" r="r" b="b"/>
              <a:pathLst>
                <a:path w="390144" h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F1C40F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6887337" y="7656576"/>
            <a:ext cx="4937760" cy="822960"/>
            <a:chOff x="0" y="0"/>
            <a:chExt cx="6583680" cy="109728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6583680" cy="1097280"/>
            </a:xfrm>
            <a:custGeom>
              <a:avLst/>
              <a:gdLst/>
              <a:ahLst/>
              <a:cxnLst/>
              <a:rect l="l" t="t" r="r" b="b"/>
              <a:pathLst>
                <a:path w="6583680" h="1097280">
                  <a:moveTo>
                    <a:pt x="0" y="0"/>
                  </a:moveTo>
                  <a:lnTo>
                    <a:pt x="6583680" y="0"/>
                  </a:lnTo>
                  <a:lnTo>
                    <a:pt x="65836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6910" b="-66910"/>
              </a:stretch>
            </a:blipFill>
          </p:spPr>
        </p:sp>
        <p:sp>
          <p:nvSpPr>
            <p:cNvPr id="67" name="TextBox 67"/>
            <p:cNvSpPr txBox="1"/>
            <p:nvPr/>
          </p:nvSpPr>
          <p:spPr>
            <a:xfrm>
              <a:off x="0" y="-57150"/>
              <a:ext cx="6583680" cy="11544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99"/>
                </a:lnSpc>
              </a:pPr>
              <a:r>
                <a:rPr lang="en-US" sz="29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okuryazarlığı eksikliği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2179808" y="7900416"/>
            <a:ext cx="292608" cy="292608"/>
            <a:chOff x="0" y="0"/>
            <a:chExt cx="390144" cy="390144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390144" cy="390144"/>
            </a:xfrm>
            <a:custGeom>
              <a:avLst/>
              <a:gdLst/>
              <a:ahLst/>
              <a:cxnLst/>
              <a:rect l="l" t="t" r="r" b="b"/>
              <a:pathLst>
                <a:path w="390144" h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F1C40F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2520041" y="7656576"/>
            <a:ext cx="4937760" cy="822960"/>
            <a:chOff x="0" y="0"/>
            <a:chExt cx="6583680" cy="109728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6583680" cy="1097280"/>
            </a:xfrm>
            <a:custGeom>
              <a:avLst/>
              <a:gdLst/>
              <a:ahLst/>
              <a:cxnLst/>
              <a:rect l="l" t="t" r="r" b="b"/>
              <a:pathLst>
                <a:path w="6583680" h="1097280">
                  <a:moveTo>
                    <a:pt x="0" y="0"/>
                  </a:moveTo>
                  <a:lnTo>
                    <a:pt x="6583680" y="0"/>
                  </a:lnTo>
                  <a:lnTo>
                    <a:pt x="65836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6910" b="-66910"/>
              </a:stretch>
            </a:blipFill>
          </p:spPr>
        </p:sp>
        <p:sp>
          <p:nvSpPr>
            <p:cNvPr id="72" name="TextBox 72"/>
            <p:cNvSpPr txBox="1"/>
            <p:nvPr/>
          </p:nvSpPr>
          <p:spPr>
            <a:xfrm>
              <a:off x="0" y="-57150"/>
              <a:ext cx="6583680" cy="11544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99"/>
                </a:lnSpc>
              </a:pPr>
              <a:r>
                <a:rPr lang="en-US" sz="29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Değer hizalaması problemi</a:t>
              </a:r>
            </a:p>
          </p:txBody>
        </p:sp>
      </p:grpSp>
      <p:sp>
        <p:nvSpPr>
          <p:cNvPr id="73" name="Freeform 73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4" name="TextBox 74"/>
          <p:cNvSpPr txBox="1"/>
          <p:nvPr/>
        </p:nvSpPr>
        <p:spPr>
          <a:xfrm>
            <a:off x="1896538" y="9609472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77" name="Slayt Numarası Yer Tutucusu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71707"/>
            <a:chOff x="0" y="0"/>
            <a:chExt cx="24417871" cy="228943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95072"/>
            </a:xfrm>
            <a:custGeom>
              <a:avLst/>
              <a:gdLst/>
              <a:ahLst/>
              <a:cxnLst/>
              <a:rect l="l" t="t" r="r" b="b"/>
              <a:pathLst>
                <a:path w="24383999" h="195072">
                  <a:moveTo>
                    <a:pt x="0" y="0"/>
                  </a:moveTo>
                  <a:lnTo>
                    <a:pt x="24383999" y="0"/>
                  </a:lnTo>
                  <a:lnTo>
                    <a:pt x="24383999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28856"/>
            </a:xfrm>
            <a:custGeom>
              <a:avLst/>
              <a:gdLst/>
              <a:ahLst/>
              <a:cxnLst/>
              <a:rect l="l" t="t" r="r" b="b"/>
              <a:pathLst>
                <a:path w="24417782" h="228856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211963"/>
                  </a:lnTo>
                  <a:cubicBezTo>
                    <a:pt x="24417782" y="221361"/>
                    <a:pt x="24410163" y="228854"/>
                    <a:pt x="24400890" y="228854"/>
                  </a:cubicBezTo>
                  <a:lnTo>
                    <a:pt x="16891" y="228854"/>
                  </a:lnTo>
                  <a:cubicBezTo>
                    <a:pt x="7620" y="228981"/>
                    <a:pt x="0" y="221361"/>
                    <a:pt x="0" y="21196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11963"/>
                  </a:lnTo>
                  <a:lnTo>
                    <a:pt x="16891" y="211963"/>
                  </a:lnTo>
                  <a:lnTo>
                    <a:pt x="16891" y="195072"/>
                  </a:lnTo>
                  <a:lnTo>
                    <a:pt x="24400890" y="195072"/>
                  </a:lnTo>
                  <a:lnTo>
                    <a:pt x="24400890" y="211963"/>
                  </a:lnTo>
                  <a:lnTo>
                    <a:pt x="24384000" y="211963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97280" y="1133856"/>
            <a:ext cx="16459200" cy="1188720"/>
            <a:chOff x="0" y="0"/>
            <a:chExt cx="21945600" cy="1584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45600" cy="1584960"/>
            </a:xfrm>
            <a:custGeom>
              <a:avLst/>
              <a:gdLst/>
              <a:ahLst/>
              <a:cxnLst/>
              <a:rect l="l" t="t" r="r" b="b"/>
              <a:pathLst>
                <a:path w="21945600" h="1584960">
                  <a:moveTo>
                    <a:pt x="0" y="0"/>
                  </a:moveTo>
                  <a:lnTo>
                    <a:pt x="21945600" y="0"/>
                  </a:lnTo>
                  <a:lnTo>
                    <a:pt x="21945600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19792" b="-219792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21945600" cy="172783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640"/>
                </a:lnSpc>
              </a:pPr>
              <a:r>
                <a:rPr lang="en-US" sz="7200" b="1">
                  <a:solidFill>
                    <a:srgbClr val="0D1B3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Teyit Mekanizması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7280" y="2231136"/>
            <a:ext cx="16459200" cy="694944"/>
            <a:chOff x="0" y="0"/>
            <a:chExt cx="21945600" cy="9265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945600" cy="926592"/>
            </a:xfrm>
            <a:custGeom>
              <a:avLst/>
              <a:gdLst/>
              <a:ahLst/>
              <a:cxnLst/>
              <a:rect l="l" t="t" r="r" b="b"/>
              <a:pathLst>
                <a:path w="21945600" h="926592">
                  <a:moveTo>
                    <a:pt x="0" y="0"/>
                  </a:moveTo>
                  <a:lnTo>
                    <a:pt x="21945600" y="0"/>
                  </a:lnTo>
                  <a:lnTo>
                    <a:pt x="219456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11487" b="-411487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194560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i="1">
                  <a:solidFill>
                    <a:srgbClr val="2C3E5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YZ güvenilir mi? Evet — ama kör değilsiniz.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8823" y="3279143"/>
            <a:ext cx="3774443" cy="4597403"/>
            <a:chOff x="0" y="0"/>
            <a:chExt cx="5032591" cy="6129871"/>
          </a:xfrm>
        </p:grpSpPr>
        <p:sp>
          <p:nvSpPr>
            <p:cNvPr id="12" name="Freeform 12"/>
            <p:cNvSpPr/>
            <p:nvPr/>
          </p:nvSpPr>
          <p:spPr>
            <a:xfrm>
              <a:off x="16891" y="16891"/>
              <a:ext cx="4998720" cy="6096000"/>
            </a:xfrm>
            <a:custGeom>
              <a:avLst/>
              <a:gdLst/>
              <a:ahLst/>
              <a:cxnLst/>
              <a:rect l="l" t="t" r="r" b="b"/>
              <a:pathLst>
                <a:path w="4998720" h="6096000">
                  <a:moveTo>
                    <a:pt x="0" y="0"/>
                  </a:moveTo>
                  <a:lnTo>
                    <a:pt x="4998720" y="0"/>
                  </a:lnTo>
                  <a:lnTo>
                    <a:pt x="4998720" y="6096000"/>
                  </a:lnTo>
                  <a:lnTo>
                    <a:pt x="0" y="60960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032502" cy="6129782"/>
            </a:xfrm>
            <a:custGeom>
              <a:avLst/>
              <a:gdLst/>
              <a:ahLst/>
              <a:cxnLst/>
              <a:rect l="l" t="t" r="r" b="b"/>
              <a:pathLst>
                <a:path w="5032502" h="6129782">
                  <a:moveTo>
                    <a:pt x="16891" y="0"/>
                  </a:moveTo>
                  <a:lnTo>
                    <a:pt x="5015611" y="0"/>
                  </a:lnTo>
                  <a:cubicBezTo>
                    <a:pt x="5025009" y="0"/>
                    <a:pt x="5032502" y="7620"/>
                    <a:pt x="5032502" y="16891"/>
                  </a:cubicBezTo>
                  <a:lnTo>
                    <a:pt x="5032502" y="6112891"/>
                  </a:lnTo>
                  <a:cubicBezTo>
                    <a:pt x="5032502" y="6122289"/>
                    <a:pt x="5024882" y="6129782"/>
                    <a:pt x="5015611" y="6129782"/>
                  </a:cubicBezTo>
                  <a:lnTo>
                    <a:pt x="16891" y="6129782"/>
                  </a:lnTo>
                  <a:cubicBezTo>
                    <a:pt x="7493" y="6129782"/>
                    <a:pt x="0" y="6122162"/>
                    <a:pt x="0" y="61128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112891"/>
                  </a:lnTo>
                  <a:lnTo>
                    <a:pt x="16891" y="6112891"/>
                  </a:lnTo>
                  <a:lnTo>
                    <a:pt x="16891" y="6096000"/>
                  </a:lnTo>
                  <a:lnTo>
                    <a:pt x="5015611" y="6096000"/>
                  </a:lnTo>
                  <a:lnTo>
                    <a:pt x="5015611" y="6112891"/>
                  </a:lnTo>
                  <a:lnTo>
                    <a:pt x="4998720" y="6112891"/>
                  </a:lnTo>
                  <a:lnTo>
                    <a:pt x="4998720" y="16891"/>
                  </a:lnTo>
                  <a:lnTo>
                    <a:pt x="5015611" y="16891"/>
                  </a:lnTo>
                  <a:lnTo>
                    <a:pt x="501561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8E0EC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907543" y="3498599"/>
            <a:ext cx="1342139" cy="1342139"/>
            <a:chOff x="0" y="0"/>
            <a:chExt cx="1789519" cy="1789519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1755648" cy="1755648"/>
            </a:xfrm>
            <a:custGeom>
              <a:avLst/>
              <a:gdLst/>
              <a:ahLst/>
              <a:cxnLst/>
              <a:rect l="l" t="t" r="r" b="b"/>
              <a:pathLst>
                <a:path w="1755648" h="1755648">
                  <a:moveTo>
                    <a:pt x="0" y="877824"/>
                  </a:moveTo>
                  <a:cubicBezTo>
                    <a:pt x="0" y="393065"/>
                    <a:pt x="393065" y="0"/>
                    <a:pt x="877824" y="0"/>
                  </a:cubicBezTo>
                  <a:cubicBezTo>
                    <a:pt x="1362583" y="0"/>
                    <a:pt x="1755648" y="393065"/>
                    <a:pt x="1755648" y="877824"/>
                  </a:cubicBezTo>
                  <a:cubicBezTo>
                    <a:pt x="1755648" y="1362583"/>
                    <a:pt x="1362583" y="1755648"/>
                    <a:pt x="877824" y="1755648"/>
                  </a:cubicBezTo>
                  <a:cubicBezTo>
                    <a:pt x="393065" y="1755648"/>
                    <a:pt x="0" y="1362710"/>
                    <a:pt x="0" y="877824"/>
                  </a:cubicBezTo>
                  <a:close/>
                </a:path>
              </a:pathLst>
            </a:custGeom>
            <a:solidFill>
              <a:srgbClr val="0D1B3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789430" cy="1789430"/>
            </a:xfrm>
            <a:custGeom>
              <a:avLst/>
              <a:gdLst/>
              <a:ahLst/>
              <a:cxnLst/>
              <a:rect l="l" t="t" r="r" b="b"/>
              <a:pathLst>
                <a:path w="1789430" h="1789430">
                  <a:moveTo>
                    <a:pt x="0" y="894715"/>
                  </a:moveTo>
                  <a:cubicBezTo>
                    <a:pt x="0" y="400558"/>
                    <a:pt x="400558" y="0"/>
                    <a:pt x="894715" y="0"/>
                  </a:cubicBezTo>
                  <a:lnTo>
                    <a:pt x="894715" y="16891"/>
                  </a:lnTo>
                  <a:lnTo>
                    <a:pt x="894715" y="0"/>
                  </a:lnTo>
                  <a:cubicBezTo>
                    <a:pt x="1388872" y="0"/>
                    <a:pt x="1789430" y="400558"/>
                    <a:pt x="1789430" y="894715"/>
                  </a:cubicBezTo>
                  <a:lnTo>
                    <a:pt x="1772539" y="894715"/>
                  </a:lnTo>
                  <a:lnTo>
                    <a:pt x="1789430" y="894715"/>
                  </a:lnTo>
                  <a:cubicBezTo>
                    <a:pt x="1789430" y="1388872"/>
                    <a:pt x="1388872" y="1789430"/>
                    <a:pt x="894715" y="1789430"/>
                  </a:cubicBezTo>
                  <a:lnTo>
                    <a:pt x="894715" y="1772539"/>
                  </a:lnTo>
                  <a:lnTo>
                    <a:pt x="894715" y="1789430"/>
                  </a:lnTo>
                  <a:cubicBezTo>
                    <a:pt x="400558" y="1789557"/>
                    <a:pt x="0" y="1388872"/>
                    <a:pt x="0" y="894715"/>
                  </a:cubicBezTo>
                  <a:lnTo>
                    <a:pt x="16891" y="894715"/>
                  </a:lnTo>
                  <a:lnTo>
                    <a:pt x="31242" y="903732"/>
                  </a:lnTo>
                  <a:cubicBezTo>
                    <a:pt x="27178" y="910082"/>
                    <a:pt x="19431" y="913003"/>
                    <a:pt x="12192" y="910971"/>
                  </a:cubicBezTo>
                  <a:cubicBezTo>
                    <a:pt x="4953" y="908939"/>
                    <a:pt x="0" y="902335"/>
                    <a:pt x="0" y="894715"/>
                  </a:cubicBezTo>
                  <a:moveTo>
                    <a:pt x="33909" y="894715"/>
                  </a:moveTo>
                  <a:lnTo>
                    <a:pt x="16891" y="894715"/>
                  </a:lnTo>
                  <a:lnTo>
                    <a:pt x="2667" y="885698"/>
                  </a:lnTo>
                  <a:cubicBezTo>
                    <a:pt x="6731" y="879348"/>
                    <a:pt x="14478" y="876427"/>
                    <a:pt x="21717" y="878459"/>
                  </a:cubicBezTo>
                  <a:cubicBezTo>
                    <a:pt x="28956" y="880491"/>
                    <a:pt x="33909" y="887222"/>
                    <a:pt x="33909" y="894715"/>
                  </a:cubicBezTo>
                  <a:cubicBezTo>
                    <a:pt x="33909" y="1370203"/>
                    <a:pt x="419354" y="1755648"/>
                    <a:pt x="894842" y="1755648"/>
                  </a:cubicBezTo>
                  <a:cubicBezTo>
                    <a:pt x="1370330" y="1755648"/>
                    <a:pt x="1755775" y="1370203"/>
                    <a:pt x="1755775" y="894715"/>
                  </a:cubicBezTo>
                  <a:cubicBezTo>
                    <a:pt x="1755775" y="419227"/>
                    <a:pt x="1370330" y="33782"/>
                    <a:pt x="894842" y="33782"/>
                  </a:cubicBezTo>
                  <a:lnTo>
                    <a:pt x="894842" y="16891"/>
                  </a:lnTo>
                  <a:lnTo>
                    <a:pt x="894842" y="33909"/>
                  </a:lnTo>
                  <a:cubicBezTo>
                    <a:pt x="419354" y="33909"/>
                    <a:pt x="33909" y="419354"/>
                    <a:pt x="33909" y="894715"/>
                  </a:cubicBezTo>
                  <a:close/>
                </a:path>
              </a:pathLst>
            </a:custGeom>
            <a:solidFill>
              <a:srgbClr val="0D1B3E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920240" y="3511296"/>
            <a:ext cx="1316736" cy="1316736"/>
            <a:chOff x="0" y="0"/>
            <a:chExt cx="1755648" cy="17556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55648" cy="1755648"/>
            </a:xfrm>
            <a:custGeom>
              <a:avLst/>
              <a:gdLst/>
              <a:ahLst/>
              <a:cxnLst/>
              <a:rect l="l" t="t" r="r" b="b"/>
              <a:pathLst>
                <a:path w="1755648" h="1755648">
                  <a:moveTo>
                    <a:pt x="0" y="0"/>
                  </a:moveTo>
                  <a:lnTo>
                    <a:pt x="1755648" y="0"/>
                  </a:lnTo>
                  <a:lnTo>
                    <a:pt x="1755648" y="1755648"/>
                  </a:lnTo>
                  <a:lnTo>
                    <a:pt x="0" y="17556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755648" cy="18223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b="1">
                  <a:solidFill>
                    <a:srgbClr val="F4A82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68096" y="4992624"/>
            <a:ext cx="3657600" cy="768096"/>
            <a:chOff x="0" y="0"/>
            <a:chExt cx="4876800" cy="10241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76800" cy="1024128"/>
            </a:xfrm>
            <a:custGeom>
              <a:avLst/>
              <a:gdLst/>
              <a:ahLst/>
              <a:cxnLst/>
              <a:rect l="l" t="t" r="r" b="b"/>
              <a:pathLst>
                <a:path w="4876800" h="1024128">
                  <a:moveTo>
                    <a:pt x="0" y="0"/>
                  </a:moveTo>
                  <a:lnTo>
                    <a:pt x="4876800" y="0"/>
                  </a:lnTo>
                  <a:lnTo>
                    <a:pt x="48768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785" b="-42785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487680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0D1B3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Al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22960" y="5779008"/>
            <a:ext cx="3566160" cy="1737360"/>
            <a:chOff x="0" y="0"/>
            <a:chExt cx="4754880" cy="23164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54880" cy="2316480"/>
            </a:xfrm>
            <a:custGeom>
              <a:avLst/>
              <a:gdLst/>
              <a:ahLst/>
              <a:cxnLst/>
              <a:rect l="l" t="t" r="r" b="b"/>
              <a:pathLst>
                <a:path w="4754880" h="2316480">
                  <a:moveTo>
                    <a:pt x="0" y="0"/>
                  </a:moveTo>
                  <a:lnTo>
                    <a:pt x="4754880" y="0"/>
                  </a:lnTo>
                  <a:lnTo>
                    <a:pt x="4754880" y="2316480"/>
                  </a:lnTo>
                  <a:lnTo>
                    <a:pt x="0" y="23164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2506" r="-12506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754880" cy="23545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2C3E5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çıktısını olduğu gibi kopyalama.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412999" y="5418839"/>
            <a:ext cx="537467" cy="171707"/>
            <a:chOff x="0" y="0"/>
            <a:chExt cx="716623" cy="228943"/>
          </a:xfrm>
        </p:grpSpPr>
        <p:sp>
          <p:nvSpPr>
            <p:cNvPr id="27" name="Freeform 27"/>
            <p:cNvSpPr/>
            <p:nvPr/>
          </p:nvSpPr>
          <p:spPr>
            <a:xfrm>
              <a:off x="16891" y="16891"/>
              <a:ext cx="682752" cy="195072"/>
            </a:xfrm>
            <a:custGeom>
              <a:avLst/>
              <a:gdLst/>
              <a:ahLst/>
              <a:cxnLst/>
              <a:rect l="l" t="t" r="r" b="b"/>
              <a:pathLst>
                <a:path w="682752" h="195072">
                  <a:moveTo>
                    <a:pt x="0" y="0"/>
                  </a:moveTo>
                  <a:lnTo>
                    <a:pt x="682752" y="0"/>
                  </a:lnTo>
                  <a:lnTo>
                    <a:pt x="682752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716534" cy="228856"/>
            </a:xfrm>
            <a:custGeom>
              <a:avLst/>
              <a:gdLst/>
              <a:ahLst/>
              <a:cxnLst/>
              <a:rect l="l" t="t" r="r" b="b"/>
              <a:pathLst>
                <a:path w="716534" h="228856">
                  <a:moveTo>
                    <a:pt x="16891" y="0"/>
                  </a:moveTo>
                  <a:lnTo>
                    <a:pt x="699643" y="0"/>
                  </a:lnTo>
                  <a:cubicBezTo>
                    <a:pt x="709041" y="0"/>
                    <a:pt x="716534" y="7620"/>
                    <a:pt x="716534" y="16891"/>
                  </a:cubicBezTo>
                  <a:lnTo>
                    <a:pt x="716534" y="211963"/>
                  </a:lnTo>
                  <a:cubicBezTo>
                    <a:pt x="716534" y="221361"/>
                    <a:pt x="708914" y="228854"/>
                    <a:pt x="699643" y="228854"/>
                  </a:cubicBezTo>
                  <a:lnTo>
                    <a:pt x="16891" y="228854"/>
                  </a:lnTo>
                  <a:cubicBezTo>
                    <a:pt x="7620" y="228981"/>
                    <a:pt x="0" y="221361"/>
                    <a:pt x="0" y="21196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11963"/>
                  </a:lnTo>
                  <a:lnTo>
                    <a:pt x="16891" y="211963"/>
                  </a:lnTo>
                  <a:lnTo>
                    <a:pt x="16891" y="195072"/>
                  </a:lnTo>
                  <a:lnTo>
                    <a:pt x="699643" y="195072"/>
                  </a:lnTo>
                  <a:lnTo>
                    <a:pt x="699643" y="211963"/>
                  </a:lnTo>
                  <a:lnTo>
                    <a:pt x="682752" y="211963"/>
                  </a:lnTo>
                  <a:lnTo>
                    <a:pt x="682752" y="16891"/>
                  </a:lnTo>
                  <a:lnTo>
                    <a:pt x="699643" y="16891"/>
                  </a:lnTo>
                  <a:lnTo>
                    <a:pt x="699643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4925063" y="3279143"/>
            <a:ext cx="3774443" cy="4597403"/>
            <a:chOff x="0" y="0"/>
            <a:chExt cx="5032591" cy="6129871"/>
          </a:xfrm>
        </p:grpSpPr>
        <p:sp>
          <p:nvSpPr>
            <p:cNvPr id="30" name="Freeform 30"/>
            <p:cNvSpPr/>
            <p:nvPr/>
          </p:nvSpPr>
          <p:spPr>
            <a:xfrm>
              <a:off x="16891" y="16891"/>
              <a:ext cx="4998720" cy="6096000"/>
            </a:xfrm>
            <a:custGeom>
              <a:avLst/>
              <a:gdLst/>
              <a:ahLst/>
              <a:cxnLst/>
              <a:rect l="l" t="t" r="r" b="b"/>
              <a:pathLst>
                <a:path w="4998720" h="6096000">
                  <a:moveTo>
                    <a:pt x="0" y="0"/>
                  </a:moveTo>
                  <a:lnTo>
                    <a:pt x="4998720" y="0"/>
                  </a:lnTo>
                  <a:lnTo>
                    <a:pt x="4998720" y="6096000"/>
                  </a:lnTo>
                  <a:lnTo>
                    <a:pt x="0" y="60960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5032502" cy="6129782"/>
            </a:xfrm>
            <a:custGeom>
              <a:avLst/>
              <a:gdLst/>
              <a:ahLst/>
              <a:cxnLst/>
              <a:rect l="l" t="t" r="r" b="b"/>
              <a:pathLst>
                <a:path w="5032502" h="6129782">
                  <a:moveTo>
                    <a:pt x="16891" y="0"/>
                  </a:moveTo>
                  <a:lnTo>
                    <a:pt x="5015611" y="0"/>
                  </a:lnTo>
                  <a:cubicBezTo>
                    <a:pt x="5025009" y="0"/>
                    <a:pt x="5032502" y="7620"/>
                    <a:pt x="5032502" y="16891"/>
                  </a:cubicBezTo>
                  <a:lnTo>
                    <a:pt x="5032502" y="6112891"/>
                  </a:lnTo>
                  <a:cubicBezTo>
                    <a:pt x="5032502" y="6122289"/>
                    <a:pt x="5024882" y="6129782"/>
                    <a:pt x="5015611" y="6129782"/>
                  </a:cubicBezTo>
                  <a:lnTo>
                    <a:pt x="16891" y="6129782"/>
                  </a:lnTo>
                  <a:cubicBezTo>
                    <a:pt x="7493" y="6129782"/>
                    <a:pt x="0" y="6122162"/>
                    <a:pt x="0" y="61128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112891"/>
                  </a:lnTo>
                  <a:lnTo>
                    <a:pt x="16891" y="6112891"/>
                  </a:lnTo>
                  <a:lnTo>
                    <a:pt x="16891" y="6096000"/>
                  </a:lnTo>
                  <a:lnTo>
                    <a:pt x="5015611" y="6096000"/>
                  </a:lnTo>
                  <a:lnTo>
                    <a:pt x="5015611" y="6112891"/>
                  </a:lnTo>
                  <a:lnTo>
                    <a:pt x="4998720" y="6112891"/>
                  </a:lnTo>
                  <a:lnTo>
                    <a:pt x="4998720" y="16891"/>
                  </a:lnTo>
                  <a:lnTo>
                    <a:pt x="5015611" y="16891"/>
                  </a:lnTo>
                  <a:lnTo>
                    <a:pt x="501561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8E0EC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6113783" y="3498599"/>
            <a:ext cx="1342139" cy="1342139"/>
            <a:chOff x="0" y="0"/>
            <a:chExt cx="1789519" cy="1789519"/>
          </a:xfrm>
        </p:grpSpPr>
        <p:sp>
          <p:nvSpPr>
            <p:cNvPr id="33" name="Freeform 33"/>
            <p:cNvSpPr/>
            <p:nvPr/>
          </p:nvSpPr>
          <p:spPr>
            <a:xfrm>
              <a:off x="16891" y="16891"/>
              <a:ext cx="1755648" cy="1755648"/>
            </a:xfrm>
            <a:custGeom>
              <a:avLst/>
              <a:gdLst/>
              <a:ahLst/>
              <a:cxnLst/>
              <a:rect l="l" t="t" r="r" b="b"/>
              <a:pathLst>
                <a:path w="1755648" h="1755648">
                  <a:moveTo>
                    <a:pt x="0" y="877824"/>
                  </a:moveTo>
                  <a:cubicBezTo>
                    <a:pt x="0" y="393065"/>
                    <a:pt x="393065" y="0"/>
                    <a:pt x="877824" y="0"/>
                  </a:cubicBezTo>
                  <a:cubicBezTo>
                    <a:pt x="1362583" y="0"/>
                    <a:pt x="1755648" y="393065"/>
                    <a:pt x="1755648" y="877824"/>
                  </a:cubicBezTo>
                  <a:cubicBezTo>
                    <a:pt x="1755648" y="1362583"/>
                    <a:pt x="1362583" y="1755648"/>
                    <a:pt x="877824" y="1755648"/>
                  </a:cubicBezTo>
                  <a:cubicBezTo>
                    <a:pt x="393065" y="1755648"/>
                    <a:pt x="0" y="1362710"/>
                    <a:pt x="0" y="877824"/>
                  </a:cubicBezTo>
                  <a:close/>
                </a:path>
              </a:pathLst>
            </a:custGeom>
            <a:solidFill>
              <a:srgbClr val="0D1B3E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1789430" cy="1789430"/>
            </a:xfrm>
            <a:custGeom>
              <a:avLst/>
              <a:gdLst/>
              <a:ahLst/>
              <a:cxnLst/>
              <a:rect l="l" t="t" r="r" b="b"/>
              <a:pathLst>
                <a:path w="1789430" h="1789430">
                  <a:moveTo>
                    <a:pt x="0" y="894715"/>
                  </a:moveTo>
                  <a:cubicBezTo>
                    <a:pt x="0" y="400558"/>
                    <a:pt x="400558" y="0"/>
                    <a:pt x="894715" y="0"/>
                  </a:cubicBezTo>
                  <a:lnTo>
                    <a:pt x="894715" y="16891"/>
                  </a:lnTo>
                  <a:lnTo>
                    <a:pt x="894715" y="0"/>
                  </a:lnTo>
                  <a:cubicBezTo>
                    <a:pt x="1388872" y="0"/>
                    <a:pt x="1789430" y="400558"/>
                    <a:pt x="1789430" y="894715"/>
                  </a:cubicBezTo>
                  <a:lnTo>
                    <a:pt x="1772539" y="894715"/>
                  </a:lnTo>
                  <a:lnTo>
                    <a:pt x="1789430" y="894715"/>
                  </a:lnTo>
                  <a:cubicBezTo>
                    <a:pt x="1789430" y="1388872"/>
                    <a:pt x="1388872" y="1789430"/>
                    <a:pt x="894715" y="1789430"/>
                  </a:cubicBezTo>
                  <a:lnTo>
                    <a:pt x="894715" y="1772539"/>
                  </a:lnTo>
                  <a:lnTo>
                    <a:pt x="894715" y="1789430"/>
                  </a:lnTo>
                  <a:cubicBezTo>
                    <a:pt x="400558" y="1789557"/>
                    <a:pt x="0" y="1388872"/>
                    <a:pt x="0" y="894715"/>
                  </a:cubicBezTo>
                  <a:lnTo>
                    <a:pt x="16891" y="894715"/>
                  </a:lnTo>
                  <a:lnTo>
                    <a:pt x="31242" y="903732"/>
                  </a:lnTo>
                  <a:cubicBezTo>
                    <a:pt x="27178" y="910082"/>
                    <a:pt x="19431" y="913003"/>
                    <a:pt x="12192" y="910971"/>
                  </a:cubicBezTo>
                  <a:cubicBezTo>
                    <a:pt x="4953" y="908939"/>
                    <a:pt x="0" y="902335"/>
                    <a:pt x="0" y="894715"/>
                  </a:cubicBezTo>
                  <a:moveTo>
                    <a:pt x="33909" y="894715"/>
                  </a:moveTo>
                  <a:lnTo>
                    <a:pt x="16891" y="894715"/>
                  </a:lnTo>
                  <a:lnTo>
                    <a:pt x="2667" y="885698"/>
                  </a:lnTo>
                  <a:cubicBezTo>
                    <a:pt x="6731" y="879348"/>
                    <a:pt x="14478" y="876427"/>
                    <a:pt x="21717" y="878459"/>
                  </a:cubicBezTo>
                  <a:cubicBezTo>
                    <a:pt x="28956" y="880491"/>
                    <a:pt x="33909" y="887222"/>
                    <a:pt x="33909" y="894715"/>
                  </a:cubicBezTo>
                  <a:cubicBezTo>
                    <a:pt x="33909" y="1370203"/>
                    <a:pt x="419354" y="1755648"/>
                    <a:pt x="894842" y="1755648"/>
                  </a:cubicBezTo>
                  <a:cubicBezTo>
                    <a:pt x="1370330" y="1755648"/>
                    <a:pt x="1755775" y="1370203"/>
                    <a:pt x="1755775" y="894715"/>
                  </a:cubicBezTo>
                  <a:cubicBezTo>
                    <a:pt x="1755775" y="419227"/>
                    <a:pt x="1370330" y="33782"/>
                    <a:pt x="894842" y="33782"/>
                  </a:cubicBezTo>
                  <a:lnTo>
                    <a:pt x="894842" y="16891"/>
                  </a:lnTo>
                  <a:lnTo>
                    <a:pt x="894842" y="33909"/>
                  </a:lnTo>
                  <a:cubicBezTo>
                    <a:pt x="419354" y="33909"/>
                    <a:pt x="33909" y="419354"/>
                    <a:pt x="33909" y="894715"/>
                  </a:cubicBezTo>
                  <a:close/>
                </a:path>
              </a:pathLst>
            </a:custGeom>
            <a:solidFill>
              <a:srgbClr val="0D1B3E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6126480" y="3511296"/>
            <a:ext cx="1316736" cy="1316736"/>
            <a:chOff x="0" y="0"/>
            <a:chExt cx="1755648" cy="175564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755648" cy="1755648"/>
            </a:xfrm>
            <a:custGeom>
              <a:avLst/>
              <a:gdLst/>
              <a:ahLst/>
              <a:cxnLst/>
              <a:rect l="l" t="t" r="r" b="b"/>
              <a:pathLst>
                <a:path w="1755648" h="1755648">
                  <a:moveTo>
                    <a:pt x="0" y="0"/>
                  </a:moveTo>
                  <a:lnTo>
                    <a:pt x="1755648" y="0"/>
                  </a:lnTo>
                  <a:lnTo>
                    <a:pt x="1755648" y="1755648"/>
                  </a:lnTo>
                  <a:lnTo>
                    <a:pt x="0" y="17556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66675"/>
              <a:ext cx="1755648" cy="18223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b="1">
                  <a:solidFill>
                    <a:srgbClr val="F4A82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974336" y="4992624"/>
            <a:ext cx="3657600" cy="768096"/>
            <a:chOff x="0" y="0"/>
            <a:chExt cx="4876800" cy="102412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876800" cy="1024128"/>
            </a:xfrm>
            <a:custGeom>
              <a:avLst/>
              <a:gdLst/>
              <a:ahLst/>
              <a:cxnLst/>
              <a:rect l="l" t="t" r="r" b="b"/>
              <a:pathLst>
                <a:path w="4876800" h="1024128">
                  <a:moveTo>
                    <a:pt x="0" y="0"/>
                  </a:moveTo>
                  <a:lnTo>
                    <a:pt x="4876800" y="0"/>
                  </a:lnTo>
                  <a:lnTo>
                    <a:pt x="48768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785" b="-42785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487680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0D1B3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Sorgula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029200" y="5779008"/>
            <a:ext cx="3566160" cy="1737360"/>
            <a:chOff x="0" y="0"/>
            <a:chExt cx="4754880" cy="231648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754880" cy="2316480"/>
            </a:xfrm>
            <a:custGeom>
              <a:avLst/>
              <a:gdLst/>
              <a:ahLst/>
              <a:cxnLst/>
              <a:rect l="l" t="t" r="r" b="b"/>
              <a:pathLst>
                <a:path w="4754880" h="2316480">
                  <a:moveTo>
                    <a:pt x="0" y="0"/>
                  </a:moveTo>
                  <a:lnTo>
                    <a:pt x="4754880" y="0"/>
                  </a:lnTo>
                  <a:lnTo>
                    <a:pt x="4754880" y="2316480"/>
                  </a:lnTo>
                  <a:lnTo>
                    <a:pt x="0" y="23164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2506" r="-12506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4754880" cy="23545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2C3E5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"Bu doğru mu? Kaynağı var mı?"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8619239" y="5418839"/>
            <a:ext cx="537467" cy="171707"/>
            <a:chOff x="0" y="0"/>
            <a:chExt cx="716623" cy="228943"/>
          </a:xfrm>
        </p:grpSpPr>
        <p:sp>
          <p:nvSpPr>
            <p:cNvPr id="45" name="Freeform 45"/>
            <p:cNvSpPr/>
            <p:nvPr/>
          </p:nvSpPr>
          <p:spPr>
            <a:xfrm>
              <a:off x="16891" y="16891"/>
              <a:ext cx="682752" cy="195072"/>
            </a:xfrm>
            <a:custGeom>
              <a:avLst/>
              <a:gdLst/>
              <a:ahLst/>
              <a:cxnLst/>
              <a:rect l="l" t="t" r="r" b="b"/>
              <a:pathLst>
                <a:path w="682752" h="195072">
                  <a:moveTo>
                    <a:pt x="0" y="0"/>
                  </a:moveTo>
                  <a:lnTo>
                    <a:pt x="682752" y="0"/>
                  </a:lnTo>
                  <a:lnTo>
                    <a:pt x="682752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716534" cy="228856"/>
            </a:xfrm>
            <a:custGeom>
              <a:avLst/>
              <a:gdLst/>
              <a:ahLst/>
              <a:cxnLst/>
              <a:rect l="l" t="t" r="r" b="b"/>
              <a:pathLst>
                <a:path w="716534" h="228856">
                  <a:moveTo>
                    <a:pt x="16891" y="0"/>
                  </a:moveTo>
                  <a:lnTo>
                    <a:pt x="699643" y="0"/>
                  </a:lnTo>
                  <a:cubicBezTo>
                    <a:pt x="709041" y="0"/>
                    <a:pt x="716534" y="7620"/>
                    <a:pt x="716534" y="16891"/>
                  </a:cubicBezTo>
                  <a:lnTo>
                    <a:pt x="716534" y="211963"/>
                  </a:lnTo>
                  <a:cubicBezTo>
                    <a:pt x="716534" y="221361"/>
                    <a:pt x="708914" y="228854"/>
                    <a:pt x="699643" y="228854"/>
                  </a:cubicBezTo>
                  <a:lnTo>
                    <a:pt x="16891" y="228854"/>
                  </a:lnTo>
                  <a:cubicBezTo>
                    <a:pt x="7620" y="228981"/>
                    <a:pt x="0" y="221361"/>
                    <a:pt x="0" y="21196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11963"/>
                  </a:lnTo>
                  <a:lnTo>
                    <a:pt x="16891" y="211963"/>
                  </a:lnTo>
                  <a:lnTo>
                    <a:pt x="16891" y="195072"/>
                  </a:lnTo>
                  <a:lnTo>
                    <a:pt x="699643" y="195072"/>
                  </a:lnTo>
                  <a:lnTo>
                    <a:pt x="699643" y="211963"/>
                  </a:lnTo>
                  <a:lnTo>
                    <a:pt x="682752" y="211963"/>
                  </a:lnTo>
                  <a:lnTo>
                    <a:pt x="682752" y="16891"/>
                  </a:lnTo>
                  <a:lnTo>
                    <a:pt x="699643" y="16891"/>
                  </a:lnTo>
                  <a:lnTo>
                    <a:pt x="699643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9131303" y="3279143"/>
            <a:ext cx="3774443" cy="4597403"/>
            <a:chOff x="0" y="0"/>
            <a:chExt cx="5032591" cy="6129871"/>
          </a:xfrm>
        </p:grpSpPr>
        <p:sp>
          <p:nvSpPr>
            <p:cNvPr id="48" name="Freeform 48"/>
            <p:cNvSpPr/>
            <p:nvPr/>
          </p:nvSpPr>
          <p:spPr>
            <a:xfrm>
              <a:off x="16891" y="16891"/>
              <a:ext cx="4998720" cy="6096000"/>
            </a:xfrm>
            <a:custGeom>
              <a:avLst/>
              <a:gdLst/>
              <a:ahLst/>
              <a:cxnLst/>
              <a:rect l="l" t="t" r="r" b="b"/>
              <a:pathLst>
                <a:path w="4998720" h="6096000">
                  <a:moveTo>
                    <a:pt x="0" y="0"/>
                  </a:moveTo>
                  <a:lnTo>
                    <a:pt x="4998720" y="0"/>
                  </a:lnTo>
                  <a:lnTo>
                    <a:pt x="4998720" y="6096000"/>
                  </a:lnTo>
                  <a:lnTo>
                    <a:pt x="0" y="60960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5032502" cy="6129782"/>
            </a:xfrm>
            <a:custGeom>
              <a:avLst/>
              <a:gdLst/>
              <a:ahLst/>
              <a:cxnLst/>
              <a:rect l="l" t="t" r="r" b="b"/>
              <a:pathLst>
                <a:path w="5032502" h="6129782">
                  <a:moveTo>
                    <a:pt x="16891" y="0"/>
                  </a:moveTo>
                  <a:lnTo>
                    <a:pt x="5015611" y="0"/>
                  </a:lnTo>
                  <a:cubicBezTo>
                    <a:pt x="5025009" y="0"/>
                    <a:pt x="5032502" y="7620"/>
                    <a:pt x="5032502" y="16891"/>
                  </a:cubicBezTo>
                  <a:lnTo>
                    <a:pt x="5032502" y="6112891"/>
                  </a:lnTo>
                  <a:cubicBezTo>
                    <a:pt x="5032502" y="6122289"/>
                    <a:pt x="5024882" y="6129782"/>
                    <a:pt x="5015611" y="6129782"/>
                  </a:cubicBezTo>
                  <a:lnTo>
                    <a:pt x="16891" y="6129782"/>
                  </a:lnTo>
                  <a:cubicBezTo>
                    <a:pt x="7493" y="6129782"/>
                    <a:pt x="0" y="6122162"/>
                    <a:pt x="0" y="61128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112891"/>
                  </a:lnTo>
                  <a:lnTo>
                    <a:pt x="16891" y="6112891"/>
                  </a:lnTo>
                  <a:lnTo>
                    <a:pt x="16891" y="6096000"/>
                  </a:lnTo>
                  <a:lnTo>
                    <a:pt x="5015611" y="6096000"/>
                  </a:lnTo>
                  <a:lnTo>
                    <a:pt x="5015611" y="6112891"/>
                  </a:lnTo>
                  <a:lnTo>
                    <a:pt x="4998720" y="6112891"/>
                  </a:lnTo>
                  <a:lnTo>
                    <a:pt x="4998720" y="16891"/>
                  </a:lnTo>
                  <a:lnTo>
                    <a:pt x="5015611" y="16891"/>
                  </a:lnTo>
                  <a:lnTo>
                    <a:pt x="501561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8E0EC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0320023" y="3498599"/>
            <a:ext cx="1342139" cy="1342139"/>
            <a:chOff x="0" y="0"/>
            <a:chExt cx="1789519" cy="1789519"/>
          </a:xfrm>
        </p:grpSpPr>
        <p:sp>
          <p:nvSpPr>
            <p:cNvPr id="51" name="Freeform 51"/>
            <p:cNvSpPr/>
            <p:nvPr/>
          </p:nvSpPr>
          <p:spPr>
            <a:xfrm>
              <a:off x="16891" y="16891"/>
              <a:ext cx="1755648" cy="1755648"/>
            </a:xfrm>
            <a:custGeom>
              <a:avLst/>
              <a:gdLst/>
              <a:ahLst/>
              <a:cxnLst/>
              <a:rect l="l" t="t" r="r" b="b"/>
              <a:pathLst>
                <a:path w="1755648" h="1755648">
                  <a:moveTo>
                    <a:pt x="0" y="877824"/>
                  </a:moveTo>
                  <a:cubicBezTo>
                    <a:pt x="0" y="393065"/>
                    <a:pt x="393065" y="0"/>
                    <a:pt x="877824" y="0"/>
                  </a:cubicBezTo>
                  <a:cubicBezTo>
                    <a:pt x="1362583" y="0"/>
                    <a:pt x="1755648" y="393065"/>
                    <a:pt x="1755648" y="877824"/>
                  </a:cubicBezTo>
                  <a:cubicBezTo>
                    <a:pt x="1755648" y="1362583"/>
                    <a:pt x="1362583" y="1755648"/>
                    <a:pt x="877824" y="1755648"/>
                  </a:cubicBezTo>
                  <a:cubicBezTo>
                    <a:pt x="393065" y="1755648"/>
                    <a:pt x="0" y="1362710"/>
                    <a:pt x="0" y="877824"/>
                  </a:cubicBezTo>
                  <a:close/>
                </a:path>
              </a:pathLst>
            </a:custGeom>
            <a:solidFill>
              <a:srgbClr val="0D1B3E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0" y="0"/>
              <a:ext cx="1789430" cy="1789430"/>
            </a:xfrm>
            <a:custGeom>
              <a:avLst/>
              <a:gdLst/>
              <a:ahLst/>
              <a:cxnLst/>
              <a:rect l="l" t="t" r="r" b="b"/>
              <a:pathLst>
                <a:path w="1789430" h="1789430">
                  <a:moveTo>
                    <a:pt x="0" y="894715"/>
                  </a:moveTo>
                  <a:cubicBezTo>
                    <a:pt x="0" y="400558"/>
                    <a:pt x="400558" y="0"/>
                    <a:pt x="894715" y="0"/>
                  </a:cubicBezTo>
                  <a:lnTo>
                    <a:pt x="894715" y="16891"/>
                  </a:lnTo>
                  <a:lnTo>
                    <a:pt x="894715" y="0"/>
                  </a:lnTo>
                  <a:cubicBezTo>
                    <a:pt x="1388872" y="0"/>
                    <a:pt x="1789430" y="400558"/>
                    <a:pt x="1789430" y="894715"/>
                  </a:cubicBezTo>
                  <a:lnTo>
                    <a:pt x="1772539" y="894715"/>
                  </a:lnTo>
                  <a:lnTo>
                    <a:pt x="1789430" y="894715"/>
                  </a:lnTo>
                  <a:cubicBezTo>
                    <a:pt x="1789430" y="1388872"/>
                    <a:pt x="1388872" y="1789430"/>
                    <a:pt x="894715" y="1789430"/>
                  </a:cubicBezTo>
                  <a:lnTo>
                    <a:pt x="894715" y="1772539"/>
                  </a:lnTo>
                  <a:lnTo>
                    <a:pt x="894715" y="1789430"/>
                  </a:lnTo>
                  <a:cubicBezTo>
                    <a:pt x="400558" y="1789557"/>
                    <a:pt x="0" y="1388872"/>
                    <a:pt x="0" y="894715"/>
                  </a:cubicBezTo>
                  <a:lnTo>
                    <a:pt x="16891" y="894715"/>
                  </a:lnTo>
                  <a:lnTo>
                    <a:pt x="31242" y="903732"/>
                  </a:lnTo>
                  <a:cubicBezTo>
                    <a:pt x="27178" y="910082"/>
                    <a:pt x="19431" y="913003"/>
                    <a:pt x="12192" y="910971"/>
                  </a:cubicBezTo>
                  <a:cubicBezTo>
                    <a:pt x="4953" y="908939"/>
                    <a:pt x="0" y="902335"/>
                    <a:pt x="0" y="894715"/>
                  </a:cubicBezTo>
                  <a:moveTo>
                    <a:pt x="33909" y="894715"/>
                  </a:moveTo>
                  <a:lnTo>
                    <a:pt x="16891" y="894715"/>
                  </a:lnTo>
                  <a:lnTo>
                    <a:pt x="2667" y="885698"/>
                  </a:lnTo>
                  <a:cubicBezTo>
                    <a:pt x="6731" y="879348"/>
                    <a:pt x="14478" y="876427"/>
                    <a:pt x="21717" y="878459"/>
                  </a:cubicBezTo>
                  <a:cubicBezTo>
                    <a:pt x="28956" y="880491"/>
                    <a:pt x="33909" y="887222"/>
                    <a:pt x="33909" y="894715"/>
                  </a:cubicBezTo>
                  <a:cubicBezTo>
                    <a:pt x="33909" y="1370203"/>
                    <a:pt x="419354" y="1755648"/>
                    <a:pt x="894842" y="1755648"/>
                  </a:cubicBezTo>
                  <a:cubicBezTo>
                    <a:pt x="1370330" y="1755648"/>
                    <a:pt x="1755775" y="1370203"/>
                    <a:pt x="1755775" y="894715"/>
                  </a:cubicBezTo>
                  <a:cubicBezTo>
                    <a:pt x="1755775" y="419227"/>
                    <a:pt x="1370330" y="33782"/>
                    <a:pt x="894842" y="33782"/>
                  </a:cubicBezTo>
                  <a:lnTo>
                    <a:pt x="894842" y="16891"/>
                  </a:lnTo>
                  <a:lnTo>
                    <a:pt x="894842" y="33909"/>
                  </a:lnTo>
                  <a:cubicBezTo>
                    <a:pt x="419354" y="33909"/>
                    <a:pt x="33909" y="419354"/>
                    <a:pt x="33909" y="894715"/>
                  </a:cubicBezTo>
                  <a:close/>
                </a:path>
              </a:pathLst>
            </a:custGeom>
            <a:solidFill>
              <a:srgbClr val="0D1B3E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10332720" y="3511296"/>
            <a:ext cx="1316736" cy="1316736"/>
            <a:chOff x="0" y="0"/>
            <a:chExt cx="1755648" cy="175564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755648" cy="1755648"/>
            </a:xfrm>
            <a:custGeom>
              <a:avLst/>
              <a:gdLst/>
              <a:ahLst/>
              <a:cxnLst/>
              <a:rect l="l" t="t" r="r" b="b"/>
              <a:pathLst>
                <a:path w="1755648" h="1755648">
                  <a:moveTo>
                    <a:pt x="0" y="0"/>
                  </a:moveTo>
                  <a:lnTo>
                    <a:pt x="1755648" y="0"/>
                  </a:lnTo>
                  <a:lnTo>
                    <a:pt x="1755648" y="1755648"/>
                  </a:lnTo>
                  <a:lnTo>
                    <a:pt x="0" y="17556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66675"/>
              <a:ext cx="1755648" cy="18223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b="1">
                  <a:solidFill>
                    <a:srgbClr val="F4A82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180576" y="4992624"/>
            <a:ext cx="3657600" cy="768096"/>
            <a:chOff x="0" y="0"/>
            <a:chExt cx="4876800" cy="1024128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876800" cy="1024128"/>
            </a:xfrm>
            <a:custGeom>
              <a:avLst/>
              <a:gdLst/>
              <a:ahLst/>
              <a:cxnLst/>
              <a:rect l="l" t="t" r="r" b="b"/>
              <a:pathLst>
                <a:path w="4876800" h="1024128">
                  <a:moveTo>
                    <a:pt x="0" y="0"/>
                  </a:moveTo>
                  <a:lnTo>
                    <a:pt x="4876800" y="0"/>
                  </a:lnTo>
                  <a:lnTo>
                    <a:pt x="48768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785" b="-42785"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0" y="-57150"/>
              <a:ext cx="487680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0D1B3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Doğrula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235440" y="5779008"/>
            <a:ext cx="3566160" cy="1737360"/>
            <a:chOff x="0" y="0"/>
            <a:chExt cx="4754880" cy="231648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4754880" cy="2316480"/>
            </a:xfrm>
            <a:custGeom>
              <a:avLst/>
              <a:gdLst/>
              <a:ahLst/>
              <a:cxnLst/>
              <a:rect l="l" t="t" r="r" b="b"/>
              <a:pathLst>
                <a:path w="4754880" h="2316480">
                  <a:moveTo>
                    <a:pt x="0" y="0"/>
                  </a:moveTo>
                  <a:lnTo>
                    <a:pt x="4754880" y="0"/>
                  </a:lnTo>
                  <a:lnTo>
                    <a:pt x="4754880" y="2316480"/>
                  </a:lnTo>
                  <a:lnTo>
                    <a:pt x="0" y="23164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2506" r="-12506"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4754880" cy="23545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2C3E5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Resmi kaynak, mevzuat veya uzman görüşü ile karşılaştır.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2825479" y="5418839"/>
            <a:ext cx="537467" cy="171707"/>
            <a:chOff x="0" y="0"/>
            <a:chExt cx="716623" cy="228943"/>
          </a:xfrm>
        </p:grpSpPr>
        <p:sp>
          <p:nvSpPr>
            <p:cNvPr id="63" name="Freeform 63"/>
            <p:cNvSpPr/>
            <p:nvPr/>
          </p:nvSpPr>
          <p:spPr>
            <a:xfrm>
              <a:off x="16891" y="16891"/>
              <a:ext cx="682752" cy="195072"/>
            </a:xfrm>
            <a:custGeom>
              <a:avLst/>
              <a:gdLst/>
              <a:ahLst/>
              <a:cxnLst/>
              <a:rect l="l" t="t" r="r" b="b"/>
              <a:pathLst>
                <a:path w="682752" h="195072">
                  <a:moveTo>
                    <a:pt x="0" y="0"/>
                  </a:moveTo>
                  <a:lnTo>
                    <a:pt x="682752" y="0"/>
                  </a:lnTo>
                  <a:lnTo>
                    <a:pt x="682752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64" name="Freeform 64"/>
            <p:cNvSpPr/>
            <p:nvPr/>
          </p:nvSpPr>
          <p:spPr>
            <a:xfrm>
              <a:off x="0" y="0"/>
              <a:ext cx="716534" cy="228856"/>
            </a:xfrm>
            <a:custGeom>
              <a:avLst/>
              <a:gdLst/>
              <a:ahLst/>
              <a:cxnLst/>
              <a:rect l="l" t="t" r="r" b="b"/>
              <a:pathLst>
                <a:path w="716534" h="228856">
                  <a:moveTo>
                    <a:pt x="16891" y="0"/>
                  </a:moveTo>
                  <a:lnTo>
                    <a:pt x="699643" y="0"/>
                  </a:lnTo>
                  <a:cubicBezTo>
                    <a:pt x="709041" y="0"/>
                    <a:pt x="716534" y="7620"/>
                    <a:pt x="716534" y="16891"/>
                  </a:cubicBezTo>
                  <a:lnTo>
                    <a:pt x="716534" y="211963"/>
                  </a:lnTo>
                  <a:cubicBezTo>
                    <a:pt x="716534" y="221361"/>
                    <a:pt x="708914" y="228854"/>
                    <a:pt x="699643" y="228854"/>
                  </a:cubicBezTo>
                  <a:lnTo>
                    <a:pt x="16891" y="228854"/>
                  </a:lnTo>
                  <a:cubicBezTo>
                    <a:pt x="7620" y="228981"/>
                    <a:pt x="0" y="221361"/>
                    <a:pt x="0" y="21196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11963"/>
                  </a:lnTo>
                  <a:lnTo>
                    <a:pt x="16891" y="211963"/>
                  </a:lnTo>
                  <a:lnTo>
                    <a:pt x="16891" y="195072"/>
                  </a:lnTo>
                  <a:lnTo>
                    <a:pt x="699643" y="195072"/>
                  </a:lnTo>
                  <a:lnTo>
                    <a:pt x="699643" y="211963"/>
                  </a:lnTo>
                  <a:lnTo>
                    <a:pt x="682752" y="211963"/>
                  </a:lnTo>
                  <a:lnTo>
                    <a:pt x="682752" y="16891"/>
                  </a:lnTo>
                  <a:lnTo>
                    <a:pt x="699643" y="16891"/>
                  </a:lnTo>
                  <a:lnTo>
                    <a:pt x="699643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13337543" y="3279143"/>
            <a:ext cx="3774443" cy="4597403"/>
            <a:chOff x="0" y="0"/>
            <a:chExt cx="5032591" cy="6129871"/>
          </a:xfrm>
        </p:grpSpPr>
        <p:sp>
          <p:nvSpPr>
            <p:cNvPr id="66" name="Freeform 66"/>
            <p:cNvSpPr/>
            <p:nvPr/>
          </p:nvSpPr>
          <p:spPr>
            <a:xfrm>
              <a:off x="16891" y="16891"/>
              <a:ext cx="4998720" cy="6096000"/>
            </a:xfrm>
            <a:custGeom>
              <a:avLst/>
              <a:gdLst/>
              <a:ahLst/>
              <a:cxnLst/>
              <a:rect l="l" t="t" r="r" b="b"/>
              <a:pathLst>
                <a:path w="4998720" h="6096000">
                  <a:moveTo>
                    <a:pt x="0" y="0"/>
                  </a:moveTo>
                  <a:lnTo>
                    <a:pt x="4998720" y="0"/>
                  </a:lnTo>
                  <a:lnTo>
                    <a:pt x="4998720" y="6096000"/>
                  </a:lnTo>
                  <a:lnTo>
                    <a:pt x="0" y="60960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5032502" cy="6129782"/>
            </a:xfrm>
            <a:custGeom>
              <a:avLst/>
              <a:gdLst/>
              <a:ahLst/>
              <a:cxnLst/>
              <a:rect l="l" t="t" r="r" b="b"/>
              <a:pathLst>
                <a:path w="5032502" h="6129782">
                  <a:moveTo>
                    <a:pt x="16891" y="0"/>
                  </a:moveTo>
                  <a:lnTo>
                    <a:pt x="5015611" y="0"/>
                  </a:lnTo>
                  <a:cubicBezTo>
                    <a:pt x="5025009" y="0"/>
                    <a:pt x="5032502" y="7620"/>
                    <a:pt x="5032502" y="16891"/>
                  </a:cubicBezTo>
                  <a:lnTo>
                    <a:pt x="5032502" y="6112891"/>
                  </a:lnTo>
                  <a:cubicBezTo>
                    <a:pt x="5032502" y="6122289"/>
                    <a:pt x="5024882" y="6129782"/>
                    <a:pt x="5015611" y="6129782"/>
                  </a:cubicBezTo>
                  <a:lnTo>
                    <a:pt x="16891" y="6129782"/>
                  </a:lnTo>
                  <a:cubicBezTo>
                    <a:pt x="7493" y="6129782"/>
                    <a:pt x="0" y="6122162"/>
                    <a:pt x="0" y="61128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112891"/>
                  </a:lnTo>
                  <a:lnTo>
                    <a:pt x="16891" y="6112891"/>
                  </a:lnTo>
                  <a:lnTo>
                    <a:pt x="16891" y="6096000"/>
                  </a:lnTo>
                  <a:lnTo>
                    <a:pt x="5015611" y="6096000"/>
                  </a:lnTo>
                  <a:lnTo>
                    <a:pt x="5015611" y="6112891"/>
                  </a:lnTo>
                  <a:lnTo>
                    <a:pt x="4998720" y="6112891"/>
                  </a:lnTo>
                  <a:lnTo>
                    <a:pt x="4998720" y="16891"/>
                  </a:lnTo>
                  <a:lnTo>
                    <a:pt x="5015611" y="16891"/>
                  </a:lnTo>
                  <a:lnTo>
                    <a:pt x="501561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8E0EC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4526263" y="3498599"/>
            <a:ext cx="1342139" cy="1342139"/>
            <a:chOff x="0" y="0"/>
            <a:chExt cx="1789519" cy="1789519"/>
          </a:xfrm>
        </p:grpSpPr>
        <p:sp>
          <p:nvSpPr>
            <p:cNvPr id="69" name="Freeform 69"/>
            <p:cNvSpPr/>
            <p:nvPr/>
          </p:nvSpPr>
          <p:spPr>
            <a:xfrm>
              <a:off x="16891" y="16891"/>
              <a:ext cx="1755648" cy="1755648"/>
            </a:xfrm>
            <a:custGeom>
              <a:avLst/>
              <a:gdLst/>
              <a:ahLst/>
              <a:cxnLst/>
              <a:rect l="l" t="t" r="r" b="b"/>
              <a:pathLst>
                <a:path w="1755648" h="1755648">
                  <a:moveTo>
                    <a:pt x="0" y="877824"/>
                  </a:moveTo>
                  <a:cubicBezTo>
                    <a:pt x="0" y="393065"/>
                    <a:pt x="393065" y="0"/>
                    <a:pt x="877824" y="0"/>
                  </a:cubicBezTo>
                  <a:cubicBezTo>
                    <a:pt x="1362583" y="0"/>
                    <a:pt x="1755648" y="393065"/>
                    <a:pt x="1755648" y="877824"/>
                  </a:cubicBezTo>
                  <a:cubicBezTo>
                    <a:pt x="1755648" y="1362583"/>
                    <a:pt x="1362583" y="1755648"/>
                    <a:pt x="877824" y="1755648"/>
                  </a:cubicBezTo>
                  <a:cubicBezTo>
                    <a:pt x="393065" y="1755648"/>
                    <a:pt x="0" y="1362710"/>
                    <a:pt x="0" y="877824"/>
                  </a:cubicBezTo>
                  <a:close/>
                </a:path>
              </a:pathLst>
            </a:custGeom>
            <a:solidFill>
              <a:srgbClr val="0D1B3E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0" y="0"/>
              <a:ext cx="1789430" cy="1789430"/>
            </a:xfrm>
            <a:custGeom>
              <a:avLst/>
              <a:gdLst/>
              <a:ahLst/>
              <a:cxnLst/>
              <a:rect l="l" t="t" r="r" b="b"/>
              <a:pathLst>
                <a:path w="1789430" h="1789430">
                  <a:moveTo>
                    <a:pt x="0" y="894715"/>
                  </a:moveTo>
                  <a:cubicBezTo>
                    <a:pt x="0" y="400558"/>
                    <a:pt x="400558" y="0"/>
                    <a:pt x="894715" y="0"/>
                  </a:cubicBezTo>
                  <a:lnTo>
                    <a:pt x="894715" y="16891"/>
                  </a:lnTo>
                  <a:lnTo>
                    <a:pt x="894715" y="0"/>
                  </a:lnTo>
                  <a:cubicBezTo>
                    <a:pt x="1388872" y="0"/>
                    <a:pt x="1789430" y="400558"/>
                    <a:pt x="1789430" y="894715"/>
                  </a:cubicBezTo>
                  <a:lnTo>
                    <a:pt x="1772539" y="894715"/>
                  </a:lnTo>
                  <a:lnTo>
                    <a:pt x="1789430" y="894715"/>
                  </a:lnTo>
                  <a:cubicBezTo>
                    <a:pt x="1789430" y="1388872"/>
                    <a:pt x="1388872" y="1789430"/>
                    <a:pt x="894715" y="1789430"/>
                  </a:cubicBezTo>
                  <a:lnTo>
                    <a:pt x="894715" y="1772539"/>
                  </a:lnTo>
                  <a:lnTo>
                    <a:pt x="894715" y="1789430"/>
                  </a:lnTo>
                  <a:cubicBezTo>
                    <a:pt x="400558" y="1789557"/>
                    <a:pt x="0" y="1388872"/>
                    <a:pt x="0" y="894715"/>
                  </a:cubicBezTo>
                  <a:lnTo>
                    <a:pt x="16891" y="894715"/>
                  </a:lnTo>
                  <a:lnTo>
                    <a:pt x="31242" y="903732"/>
                  </a:lnTo>
                  <a:cubicBezTo>
                    <a:pt x="27178" y="910082"/>
                    <a:pt x="19431" y="913003"/>
                    <a:pt x="12192" y="910971"/>
                  </a:cubicBezTo>
                  <a:cubicBezTo>
                    <a:pt x="4953" y="908939"/>
                    <a:pt x="0" y="902335"/>
                    <a:pt x="0" y="894715"/>
                  </a:cubicBezTo>
                  <a:moveTo>
                    <a:pt x="33909" y="894715"/>
                  </a:moveTo>
                  <a:lnTo>
                    <a:pt x="16891" y="894715"/>
                  </a:lnTo>
                  <a:lnTo>
                    <a:pt x="2667" y="885698"/>
                  </a:lnTo>
                  <a:cubicBezTo>
                    <a:pt x="6731" y="879348"/>
                    <a:pt x="14478" y="876427"/>
                    <a:pt x="21717" y="878459"/>
                  </a:cubicBezTo>
                  <a:cubicBezTo>
                    <a:pt x="28956" y="880491"/>
                    <a:pt x="33909" y="887222"/>
                    <a:pt x="33909" y="894715"/>
                  </a:cubicBezTo>
                  <a:cubicBezTo>
                    <a:pt x="33909" y="1370203"/>
                    <a:pt x="419354" y="1755648"/>
                    <a:pt x="894842" y="1755648"/>
                  </a:cubicBezTo>
                  <a:cubicBezTo>
                    <a:pt x="1370330" y="1755648"/>
                    <a:pt x="1755775" y="1370203"/>
                    <a:pt x="1755775" y="894715"/>
                  </a:cubicBezTo>
                  <a:cubicBezTo>
                    <a:pt x="1755775" y="419227"/>
                    <a:pt x="1370330" y="33782"/>
                    <a:pt x="894842" y="33782"/>
                  </a:cubicBezTo>
                  <a:lnTo>
                    <a:pt x="894842" y="16891"/>
                  </a:lnTo>
                  <a:lnTo>
                    <a:pt x="894842" y="33909"/>
                  </a:lnTo>
                  <a:cubicBezTo>
                    <a:pt x="419354" y="33909"/>
                    <a:pt x="33909" y="419354"/>
                    <a:pt x="33909" y="894715"/>
                  </a:cubicBezTo>
                  <a:close/>
                </a:path>
              </a:pathLst>
            </a:custGeom>
            <a:solidFill>
              <a:srgbClr val="0D1B3E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14538960" y="3511296"/>
            <a:ext cx="1316736" cy="1316736"/>
            <a:chOff x="0" y="0"/>
            <a:chExt cx="1755648" cy="175564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755648" cy="1755648"/>
            </a:xfrm>
            <a:custGeom>
              <a:avLst/>
              <a:gdLst/>
              <a:ahLst/>
              <a:cxnLst/>
              <a:rect l="l" t="t" r="r" b="b"/>
              <a:pathLst>
                <a:path w="1755648" h="1755648">
                  <a:moveTo>
                    <a:pt x="0" y="0"/>
                  </a:moveTo>
                  <a:lnTo>
                    <a:pt x="1755648" y="0"/>
                  </a:lnTo>
                  <a:lnTo>
                    <a:pt x="1755648" y="1755648"/>
                  </a:lnTo>
                  <a:lnTo>
                    <a:pt x="0" y="17556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0" y="-66675"/>
              <a:ext cx="1755648" cy="18223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b="1">
                  <a:solidFill>
                    <a:srgbClr val="F4A82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3386816" y="4992624"/>
            <a:ext cx="3657600" cy="768096"/>
            <a:chOff x="0" y="0"/>
            <a:chExt cx="4876800" cy="1024128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4876800" cy="1024128"/>
            </a:xfrm>
            <a:custGeom>
              <a:avLst/>
              <a:gdLst/>
              <a:ahLst/>
              <a:cxnLst/>
              <a:rect l="l" t="t" r="r" b="b"/>
              <a:pathLst>
                <a:path w="4876800" h="1024128">
                  <a:moveTo>
                    <a:pt x="0" y="0"/>
                  </a:moveTo>
                  <a:lnTo>
                    <a:pt x="4876800" y="0"/>
                  </a:lnTo>
                  <a:lnTo>
                    <a:pt x="48768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785" b="-42785"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0" y="-57150"/>
              <a:ext cx="487680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0D1B3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Kullan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3441680" y="5779008"/>
            <a:ext cx="3566160" cy="1737360"/>
            <a:chOff x="0" y="0"/>
            <a:chExt cx="4754880" cy="231648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4754880" cy="2316480"/>
            </a:xfrm>
            <a:custGeom>
              <a:avLst/>
              <a:gdLst/>
              <a:ahLst/>
              <a:cxnLst/>
              <a:rect l="l" t="t" r="r" b="b"/>
              <a:pathLst>
                <a:path w="4754880" h="2316480">
                  <a:moveTo>
                    <a:pt x="0" y="0"/>
                  </a:moveTo>
                  <a:lnTo>
                    <a:pt x="4754880" y="0"/>
                  </a:lnTo>
                  <a:lnTo>
                    <a:pt x="4754880" y="2316480"/>
                  </a:lnTo>
                  <a:lnTo>
                    <a:pt x="0" y="23164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2506" r="-12506"/>
              </a:stretch>
            </a:blipFill>
          </p:spPr>
        </p:sp>
        <p:sp>
          <p:nvSpPr>
            <p:cNvPr id="79" name="TextBox 79"/>
            <p:cNvSpPr txBox="1"/>
            <p:nvPr/>
          </p:nvSpPr>
          <p:spPr>
            <a:xfrm>
              <a:off x="0" y="-38100"/>
              <a:ext cx="4754880" cy="23545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2C3E5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Onayladıktan sonra güvenle ilerle.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718823" y="8105146"/>
            <a:ext cx="16393163" cy="1067852"/>
            <a:chOff x="0" y="0"/>
            <a:chExt cx="21857551" cy="1423802"/>
          </a:xfrm>
        </p:grpSpPr>
        <p:sp>
          <p:nvSpPr>
            <p:cNvPr id="81" name="Freeform 81"/>
            <p:cNvSpPr/>
            <p:nvPr/>
          </p:nvSpPr>
          <p:spPr>
            <a:xfrm>
              <a:off x="16433" y="11417"/>
              <a:ext cx="21824598" cy="1400909"/>
            </a:xfrm>
            <a:custGeom>
              <a:avLst/>
              <a:gdLst/>
              <a:ahLst/>
              <a:cxnLst/>
              <a:rect l="l" t="t" r="r" b="b"/>
              <a:pathLst>
                <a:path w="21824598" h="1400909">
                  <a:moveTo>
                    <a:pt x="0" y="0"/>
                  </a:moveTo>
                  <a:lnTo>
                    <a:pt x="21824598" y="0"/>
                  </a:lnTo>
                  <a:lnTo>
                    <a:pt x="21824598" y="1400908"/>
                  </a:lnTo>
                  <a:lnTo>
                    <a:pt x="0" y="1400908"/>
                  </a:lnTo>
                  <a:close/>
                </a:path>
              </a:pathLst>
            </a:custGeom>
            <a:solidFill>
              <a:srgbClr val="0D1B3E"/>
            </a:solidFill>
          </p:spPr>
        </p:sp>
        <p:sp>
          <p:nvSpPr>
            <p:cNvPr id="82" name="Freeform 82"/>
            <p:cNvSpPr/>
            <p:nvPr/>
          </p:nvSpPr>
          <p:spPr>
            <a:xfrm>
              <a:off x="0" y="0"/>
              <a:ext cx="21857466" cy="1423742"/>
            </a:xfrm>
            <a:custGeom>
              <a:avLst/>
              <a:gdLst/>
              <a:ahLst/>
              <a:cxnLst/>
              <a:rect l="l" t="t" r="r" b="b"/>
              <a:pathLst>
                <a:path w="21857466" h="1423742">
                  <a:moveTo>
                    <a:pt x="16433" y="0"/>
                  </a:moveTo>
                  <a:lnTo>
                    <a:pt x="21841031" y="0"/>
                  </a:lnTo>
                  <a:cubicBezTo>
                    <a:pt x="21850175" y="0"/>
                    <a:pt x="21857466" y="5150"/>
                    <a:pt x="21857466" y="11417"/>
                  </a:cubicBezTo>
                  <a:lnTo>
                    <a:pt x="21857466" y="1412325"/>
                  </a:lnTo>
                  <a:cubicBezTo>
                    <a:pt x="21857466" y="1418677"/>
                    <a:pt x="21850052" y="1423742"/>
                    <a:pt x="21841031" y="1423742"/>
                  </a:cubicBezTo>
                  <a:lnTo>
                    <a:pt x="16433" y="1423742"/>
                  </a:lnTo>
                  <a:cubicBezTo>
                    <a:pt x="7290" y="1423742"/>
                    <a:pt x="0" y="1418592"/>
                    <a:pt x="0" y="1412325"/>
                  </a:cubicBezTo>
                  <a:lnTo>
                    <a:pt x="0" y="11417"/>
                  </a:lnTo>
                  <a:cubicBezTo>
                    <a:pt x="0" y="5150"/>
                    <a:pt x="7413" y="0"/>
                    <a:pt x="16433" y="0"/>
                  </a:cubicBezTo>
                  <a:moveTo>
                    <a:pt x="16433" y="22919"/>
                  </a:moveTo>
                  <a:lnTo>
                    <a:pt x="16433" y="11417"/>
                  </a:lnTo>
                  <a:lnTo>
                    <a:pt x="32989" y="11417"/>
                  </a:lnTo>
                  <a:lnTo>
                    <a:pt x="32989" y="1412325"/>
                  </a:lnTo>
                  <a:lnTo>
                    <a:pt x="16433" y="1412325"/>
                  </a:lnTo>
                  <a:lnTo>
                    <a:pt x="16433" y="1400908"/>
                  </a:lnTo>
                  <a:lnTo>
                    <a:pt x="21841031" y="1400908"/>
                  </a:lnTo>
                  <a:lnTo>
                    <a:pt x="21841031" y="1412325"/>
                  </a:lnTo>
                  <a:lnTo>
                    <a:pt x="21824600" y="1412325"/>
                  </a:lnTo>
                  <a:lnTo>
                    <a:pt x="21824600" y="11417"/>
                  </a:lnTo>
                  <a:lnTo>
                    <a:pt x="21841031" y="11417"/>
                  </a:lnTo>
                  <a:lnTo>
                    <a:pt x="21841031" y="22919"/>
                  </a:lnTo>
                  <a:lnTo>
                    <a:pt x="16433" y="22919"/>
                  </a:lnTo>
                  <a:close/>
                </a:path>
              </a:pathLst>
            </a:custGeom>
            <a:solidFill>
              <a:srgbClr val="0D1B3E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718823" y="8105146"/>
            <a:ext cx="238215" cy="1067852"/>
            <a:chOff x="0" y="0"/>
            <a:chExt cx="317621" cy="1423802"/>
          </a:xfrm>
        </p:grpSpPr>
        <p:sp>
          <p:nvSpPr>
            <p:cNvPr id="84" name="Freeform 84"/>
            <p:cNvSpPr/>
            <p:nvPr/>
          </p:nvSpPr>
          <p:spPr>
            <a:xfrm>
              <a:off x="16433" y="11417"/>
              <a:ext cx="284669" cy="1400909"/>
            </a:xfrm>
            <a:custGeom>
              <a:avLst/>
              <a:gdLst/>
              <a:ahLst/>
              <a:cxnLst/>
              <a:rect l="l" t="t" r="r" b="b"/>
              <a:pathLst>
                <a:path w="284669" h="1400909">
                  <a:moveTo>
                    <a:pt x="0" y="0"/>
                  </a:moveTo>
                  <a:lnTo>
                    <a:pt x="284668" y="0"/>
                  </a:lnTo>
                  <a:lnTo>
                    <a:pt x="284668" y="1400908"/>
                  </a:lnTo>
                  <a:lnTo>
                    <a:pt x="0" y="1400908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85" name="Freeform 85"/>
            <p:cNvSpPr/>
            <p:nvPr/>
          </p:nvSpPr>
          <p:spPr>
            <a:xfrm>
              <a:off x="0" y="0"/>
              <a:ext cx="317534" cy="1423742"/>
            </a:xfrm>
            <a:custGeom>
              <a:avLst/>
              <a:gdLst/>
              <a:ahLst/>
              <a:cxnLst/>
              <a:rect l="l" t="t" r="r" b="b"/>
              <a:pathLst>
                <a:path w="317534" h="1423742">
                  <a:moveTo>
                    <a:pt x="16433" y="0"/>
                  </a:moveTo>
                  <a:lnTo>
                    <a:pt x="301101" y="0"/>
                  </a:lnTo>
                  <a:cubicBezTo>
                    <a:pt x="310244" y="0"/>
                    <a:pt x="317534" y="5150"/>
                    <a:pt x="317534" y="11417"/>
                  </a:cubicBezTo>
                  <a:lnTo>
                    <a:pt x="317534" y="1412325"/>
                  </a:lnTo>
                  <a:cubicBezTo>
                    <a:pt x="317534" y="1418677"/>
                    <a:pt x="310121" y="1423742"/>
                    <a:pt x="301101" y="1423742"/>
                  </a:cubicBezTo>
                  <a:lnTo>
                    <a:pt x="16433" y="1423742"/>
                  </a:lnTo>
                  <a:cubicBezTo>
                    <a:pt x="7290" y="1423742"/>
                    <a:pt x="0" y="1418592"/>
                    <a:pt x="0" y="1412325"/>
                  </a:cubicBezTo>
                  <a:lnTo>
                    <a:pt x="0" y="11417"/>
                  </a:lnTo>
                  <a:cubicBezTo>
                    <a:pt x="0" y="5150"/>
                    <a:pt x="7413" y="0"/>
                    <a:pt x="16433" y="0"/>
                  </a:cubicBezTo>
                  <a:moveTo>
                    <a:pt x="16433" y="22919"/>
                  </a:moveTo>
                  <a:lnTo>
                    <a:pt x="16433" y="11417"/>
                  </a:lnTo>
                  <a:lnTo>
                    <a:pt x="32989" y="11417"/>
                  </a:lnTo>
                  <a:lnTo>
                    <a:pt x="32989" y="1412325"/>
                  </a:lnTo>
                  <a:lnTo>
                    <a:pt x="16433" y="1412325"/>
                  </a:lnTo>
                  <a:lnTo>
                    <a:pt x="16433" y="1400908"/>
                  </a:lnTo>
                  <a:lnTo>
                    <a:pt x="301101" y="1400908"/>
                  </a:lnTo>
                  <a:lnTo>
                    <a:pt x="301101" y="1412325"/>
                  </a:lnTo>
                  <a:lnTo>
                    <a:pt x="284669" y="1412325"/>
                  </a:lnTo>
                  <a:lnTo>
                    <a:pt x="284669" y="11417"/>
                  </a:lnTo>
                  <a:lnTo>
                    <a:pt x="301101" y="11417"/>
                  </a:lnTo>
                  <a:lnTo>
                    <a:pt x="301101" y="22919"/>
                  </a:lnTo>
                  <a:lnTo>
                    <a:pt x="16433" y="2291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175970" y="8113728"/>
            <a:ext cx="15656778" cy="1050681"/>
            <a:chOff x="0" y="0"/>
            <a:chExt cx="20875703" cy="1400909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20875703" cy="1400908"/>
            </a:xfrm>
            <a:custGeom>
              <a:avLst/>
              <a:gdLst/>
              <a:ahLst/>
              <a:cxnLst/>
              <a:rect l="l" t="t" r="r" b="b"/>
              <a:pathLst>
                <a:path w="20875703" h="1400908">
                  <a:moveTo>
                    <a:pt x="0" y="0"/>
                  </a:moveTo>
                  <a:lnTo>
                    <a:pt x="20875703" y="0"/>
                  </a:lnTo>
                  <a:lnTo>
                    <a:pt x="20875703" y="1400908"/>
                  </a:lnTo>
                  <a:lnTo>
                    <a:pt x="0" y="140090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4480" r="-2788" b="-272430"/>
              </a:stretch>
            </a:blipFill>
          </p:spPr>
        </p:sp>
        <p:sp>
          <p:nvSpPr>
            <p:cNvPr id="88" name="TextBox 88"/>
            <p:cNvSpPr txBox="1"/>
            <p:nvPr/>
          </p:nvSpPr>
          <p:spPr>
            <a:xfrm>
              <a:off x="0" y="-47625"/>
              <a:ext cx="20875703" cy="144853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 bir asistan, bir otorite değil. Eleştirel düşünce sizin sorumluluğunuzdur.</a:t>
              </a:r>
            </a:p>
          </p:txBody>
        </p:sp>
      </p:grpSp>
      <p:sp>
        <p:nvSpPr>
          <p:cNvPr id="89" name="Freeform 89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0" name="TextBox 90"/>
          <p:cNvSpPr txBox="1"/>
          <p:nvPr/>
        </p:nvSpPr>
        <p:spPr>
          <a:xfrm>
            <a:off x="1872590" y="9609472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93" name="Slayt Numarası Yer Tutucusu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78240" y="0"/>
            <a:ext cx="9509760" cy="10287000"/>
            <a:chOff x="0" y="0"/>
            <a:chExt cx="1267968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79680" cy="13716000"/>
            </a:xfrm>
            <a:custGeom>
              <a:avLst/>
              <a:gdLst/>
              <a:ahLst/>
              <a:cxnLst/>
              <a:rect l="l" t="t" r="r" b="b"/>
              <a:pathLst>
                <a:path w="12679680" h="13716000">
                  <a:moveTo>
                    <a:pt x="0" y="0"/>
                  </a:moveTo>
                  <a:lnTo>
                    <a:pt x="12679680" y="0"/>
                  </a:lnTo>
                  <a:lnTo>
                    <a:pt x="1267968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D132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0" y="6400800"/>
            <a:ext cx="9144000" cy="9144000"/>
            <a:chOff x="0" y="0"/>
            <a:chExt cx="12192000" cy="12192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92000" cy="12192000"/>
            </a:xfrm>
            <a:custGeom>
              <a:avLst/>
              <a:gdLst/>
              <a:ahLst/>
              <a:cxnLst/>
              <a:rect l="l" t="t" r="r" b="b"/>
              <a:pathLst>
                <a:path w="12192000" h="12192000">
                  <a:moveTo>
                    <a:pt x="0" y="6096000"/>
                  </a:moveTo>
                  <a:cubicBezTo>
                    <a:pt x="0" y="2729230"/>
                    <a:pt x="2729230" y="0"/>
                    <a:pt x="6096000" y="0"/>
                  </a:cubicBezTo>
                  <a:cubicBezTo>
                    <a:pt x="9462770" y="0"/>
                    <a:pt x="12192000" y="2729230"/>
                    <a:pt x="12192000" y="6096000"/>
                  </a:cubicBezTo>
                  <a:cubicBezTo>
                    <a:pt x="12192000" y="9462770"/>
                    <a:pt x="9462770" y="12192000"/>
                    <a:pt x="6096000" y="12192000"/>
                  </a:cubicBezTo>
                  <a:cubicBezTo>
                    <a:pt x="2729230" y="12192000"/>
                    <a:pt x="0" y="9462770"/>
                    <a:pt x="0" y="6096000"/>
                  </a:cubicBezTo>
                  <a:close/>
                </a:path>
              </a:pathLst>
            </a:custGeom>
            <a:solidFill>
              <a:srgbClr val="1ABC9C">
                <a:alpha val="1176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607040" y="1463040"/>
            <a:ext cx="5852160" cy="5852160"/>
            <a:chOff x="0" y="0"/>
            <a:chExt cx="7802880" cy="780288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7802880" cy="7802880"/>
            </a:xfrm>
            <a:custGeom>
              <a:avLst/>
              <a:gdLst/>
              <a:ahLst/>
              <a:cxnLst/>
              <a:rect l="l" t="t" r="r" b="b"/>
              <a:pathLst>
                <a:path w="7802880" h="7802880">
                  <a:moveTo>
                    <a:pt x="0" y="0"/>
                  </a:moveTo>
                  <a:lnTo>
                    <a:pt x="7802880" y="0"/>
                  </a:lnTo>
                  <a:lnTo>
                    <a:pt x="7802880" y="7802880"/>
                  </a:lnTo>
                  <a:lnTo>
                    <a:pt x="0" y="7802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914400" y="2194560"/>
            <a:ext cx="7680960" cy="1920240"/>
            <a:chOff x="0" y="0"/>
            <a:chExt cx="10241280" cy="25603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241280" cy="2560320"/>
            </a:xfrm>
            <a:custGeom>
              <a:avLst/>
              <a:gdLst/>
              <a:ahLst/>
              <a:cxnLst/>
              <a:rect l="l" t="t" r="r" b="b"/>
              <a:pathLst>
                <a:path w="10241280" h="2560320">
                  <a:moveTo>
                    <a:pt x="0" y="0"/>
                  </a:moveTo>
                  <a:lnTo>
                    <a:pt x="10241280" y="0"/>
                  </a:lnTo>
                  <a:lnTo>
                    <a:pt x="10241280" y="2560320"/>
                  </a:lnTo>
                  <a:lnTo>
                    <a:pt x="0" y="25603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7940" b="-27940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247650"/>
              <a:ext cx="10241280" cy="28079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4879"/>
                </a:lnSpc>
              </a:pPr>
              <a:r>
                <a:rPr lang="en-US" sz="123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ÇÖZÜM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" y="4297680"/>
            <a:ext cx="5486400" cy="109728"/>
            <a:chOff x="0" y="0"/>
            <a:chExt cx="7315200" cy="1463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315200" cy="146304"/>
            </a:xfrm>
            <a:custGeom>
              <a:avLst/>
              <a:gdLst/>
              <a:ahLst/>
              <a:cxnLst/>
              <a:rect l="l" t="t" r="r" b="b"/>
              <a:pathLst>
                <a:path w="7315200" h="146304">
                  <a:moveTo>
                    <a:pt x="0" y="0"/>
                  </a:moveTo>
                  <a:lnTo>
                    <a:pt x="7315200" y="0"/>
                  </a:lnTo>
                  <a:lnTo>
                    <a:pt x="7315200" y="146304"/>
                  </a:lnTo>
                  <a:lnTo>
                    <a:pt x="0" y="146304"/>
                  </a:lnTo>
                  <a:close/>
                </a:path>
              </a:pathLst>
            </a:custGeom>
            <a:solidFill>
              <a:srgbClr val="1ABC9C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14400" y="4663440"/>
            <a:ext cx="7680960" cy="1828800"/>
            <a:chOff x="0" y="0"/>
            <a:chExt cx="10241280" cy="2438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1280" cy="2438400"/>
            </a:xfrm>
            <a:custGeom>
              <a:avLst/>
              <a:gdLst/>
              <a:ahLst/>
              <a:cxnLst/>
              <a:rect l="l" t="t" r="r" b="b"/>
              <a:pathLst>
                <a:path w="10241280" h="2438400">
                  <a:moveTo>
                    <a:pt x="0" y="0"/>
                  </a:moveTo>
                  <a:lnTo>
                    <a:pt x="10241280" y="0"/>
                  </a:lnTo>
                  <a:lnTo>
                    <a:pt x="10241280" y="2438400"/>
                  </a:lnTo>
                  <a:lnTo>
                    <a:pt x="0" y="24384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1837" b="-31837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10241280" cy="2514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00"/>
                </a:lnSpc>
              </a:pPr>
              <a:r>
                <a:rPr lang="en-US" sz="4000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Etik YZ Çerçevesi</a:t>
              </a:r>
            </a:p>
            <a:p>
              <a:pPr algn="l">
                <a:lnSpc>
                  <a:spcPts val="4800"/>
                </a:lnSpc>
              </a:pPr>
              <a:r>
                <a:rPr lang="en-US" sz="4000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 Koruyucu Araçlar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14400" y="6858000"/>
            <a:ext cx="7680960" cy="914400"/>
            <a:chOff x="0" y="0"/>
            <a:chExt cx="10241280" cy="1219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241280" cy="1219200"/>
            </a:xfrm>
            <a:custGeom>
              <a:avLst/>
              <a:gdLst/>
              <a:ahLst/>
              <a:cxnLst/>
              <a:rect l="l" t="t" r="r" b="b"/>
              <a:pathLst>
                <a:path w="10241280" h="1219200">
                  <a:moveTo>
                    <a:pt x="0" y="0"/>
                  </a:moveTo>
                  <a:lnTo>
                    <a:pt x="10241280" y="0"/>
                  </a:lnTo>
                  <a:lnTo>
                    <a:pt x="1024128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13674" b="-113674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0241280" cy="12668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i="1">
                  <a:solidFill>
                    <a:srgbClr val="1ABC9C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Tehditler büyük — ama çözümler var.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894489" y="9609472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54480"/>
            <a:chOff x="0" y="0"/>
            <a:chExt cx="24384000" cy="2072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072640"/>
            </a:xfrm>
            <a:custGeom>
              <a:avLst/>
              <a:gdLst/>
              <a:ahLst/>
              <a:cxnLst/>
              <a:rect l="l" t="t" r="r" b="b"/>
              <a:pathLst>
                <a:path w="24384000" h="2072640">
                  <a:moveTo>
                    <a:pt x="0" y="0"/>
                  </a:moveTo>
                  <a:lnTo>
                    <a:pt x="24384000" y="0"/>
                  </a:lnTo>
                  <a:lnTo>
                    <a:pt x="2438400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1C2B4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" y="256032"/>
            <a:ext cx="16459200" cy="1005840"/>
            <a:chOff x="0" y="0"/>
            <a:chExt cx="21945600" cy="1341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1341120"/>
            </a:xfrm>
            <a:custGeom>
              <a:avLst/>
              <a:gdLst/>
              <a:ahLst/>
              <a:cxnLst/>
              <a:rect l="l" t="t" r="r" b="b"/>
              <a:pathLst>
                <a:path w="21945600" h="1341120">
                  <a:moveTo>
                    <a:pt x="0" y="0"/>
                  </a:moveTo>
                  <a:lnTo>
                    <a:pt x="21945600" y="0"/>
                  </a:lnTo>
                  <a:lnTo>
                    <a:pt x="2194560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68846" b="-268846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1945600" cy="1417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Etik YZ'nin 5 Temel İlkesi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8640" y="1828800"/>
            <a:ext cx="8321040" cy="2231136"/>
            <a:chOff x="0" y="0"/>
            <a:chExt cx="11094720" cy="29748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94720" cy="2974848"/>
            </a:xfrm>
            <a:custGeom>
              <a:avLst/>
              <a:gdLst/>
              <a:ahLst/>
              <a:cxnLst/>
              <a:rect l="l" t="t" r="r" b="b"/>
              <a:pathLst>
                <a:path w="11094720" h="2974848">
                  <a:moveTo>
                    <a:pt x="0" y="0"/>
                  </a:moveTo>
                  <a:lnTo>
                    <a:pt x="11094720" y="0"/>
                  </a:lnTo>
                  <a:lnTo>
                    <a:pt x="11094720" y="2974848"/>
                  </a:lnTo>
                  <a:lnTo>
                    <a:pt x="0" y="2974848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48640" y="1828800"/>
            <a:ext cx="128016" cy="2231136"/>
            <a:chOff x="0" y="0"/>
            <a:chExt cx="170688" cy="29748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688" cy="2974848"/>
            </a:xfrm>
            <a:custGeom>
              <a:avLst/>
              <a:gdLst/>
              <a:ahLst/>
              <a:cxnLst/>
              <a:rect l="l" t="t" r="r" b="b"/>
              <a:pathLst>
                <a:path w="170688" h="2974848">
                  <a:moveTo>
                    <a:pt x="0" y="0"/>
                  </a:moveTo>
                  <a:lnTo>
                    <a:pt x="170688" y="0"/>
                  </a:lnTo>
                  <a:lnTo>
                    <a:pt x="170688" y="2974848"/>
                  </a:lnTo>
                  <a:lnTo>
                    <a:pt x="0" y="2974848"/>
                  </a:lnTo>
                  <a:close/>
                </a:path>
              </a:pathLst>
            </a:custGeom>
            <a:solidFill>
              <a:srgbClr val="1ABC9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59536" y="2340864"/>
            <a:ext cx="1097280" cy="1097280"/>
            <a:chOff x="0" y="0"/>
            <a:chExt cx="1463040" cy="14630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1ABC9C">
                <a:alpha val="63922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24128" y="2487168"/>
            <a:ext cx="768096" cy="768096"/>
            <a:chOff x="0" y="0"/>
            <a:chExt cx="1024128" cy="1024128"/>
          </a:xfrm>
        </p:grpSpPr>
        <p:sp>
          <p:nvSpPr>
            <p:cNvPr id="14" name="Freeform 14" descr="preencoded.png"/>
            <p:cNvSpPr/>
            <p:nvPr/>
          </p:nvSpPr>
          <p:spPr>
            <a:xfrm>
              <a:off x="0" y="0"/>
              <a:ext cx="1024128" cy="1024128"/>
            </a:xfrm>
            <a:custGeom>
              <a:avLst/>
              <a:gdLst/>
              <a:ahLst/>
              <a:cxnLst/>
              <a:rect l="l" t="t" r="r" b="b"/>
              <a:pathLst>
                <a:path w="1024128" h="1024128">
                  <a:moveTo>
                    <a:pt x="0" y="0"/>
                  </a:moveTo>
                  <a:lnTo>
                    <a:pt x="1024128" y="0"/>
                  </a:lnTo>
                  <a:lnTo>
                    <a:pt x="1024128" y="1024128"/>
                  </a:lnTo>
                  <a:lnTo>
                    <a:pt x="0" y="1024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2322576" y="1975104"/>
            <a:ext cx="640080" cy="640080"/>
            <a:chOff x="0" y="0"/>
            <a:chExt cx="853440" cy="8534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426720"/>
                  </a:moveTo>
                  <a:cubicBezTo>
                    <a:pt x="0" y="191008"/>
                    <a:pt x="191008" y="0"/>
                    <a:pt x="426720" y="0"/>
                  </a:cubicBezTo>
                  <a:cubicBezTo>
                    <a:pt x="662432" y="0"/>
                    <a:pt x="853440" y="191008"/>
                    <a:pt x="853440" y="426720"/>
                  </a:cubicBezTo>
                  <a:cubicBezTo>
                    <a:pt x="853440" y="662432"/>
                    <a:pt x="662432" y="853440"/>
                    <a:pt x="426720" y="853440"/>
                  </a:cubicBezTo>
                  <a:cubicBezTo>
                    <a:pt x="191008" y="853440"/>
                    <a:pt x="0" y="662432"/>
                    <a:pt x="0" y="426720"/>
                  </a:cubicBezTo>
                  <a:close/>
                </a:path>
              </a:pathLst>
            </a:custGeom>
            <a:solidFill>
              <a:srgbClr val="1ABC9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322576" y="1975104"/>
            <a:ext cx="640080" cy="640080"/>
            <a:chOff x="0" y="0"/>
            <a:chExt cx="853440" cy="8534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5344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19"/>
                </a:lnSpc>
              </a:pPr>
              <a:r>
                <a:rPr lang="en-US" sz="25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01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286000" y="2611666"/>
            <a:ext cx="6400800" cy="643598"/>
            <a:chOff x="0" y="0"/>
            <a:chExt cx="8534400" cy="8581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534400" cy="858131"/>
            </a:xfrm>
            <a:custGeom>
              <a:avLst/>
              <a:gdLst/>
              <a:ahLst/>
              <a:cxnLst/>
              <a:rect l="l" t="t" r="r" b="b"/>
              <a:pathLst>
                <a:path w="8534400" h="858131">
                  <a:moveTo>
                    <a:pt x="0" y="0"/>
                  </a:moveTo>
                  <a:lnTo>
                    <a:pt x="8534400" y="0"/>
                  </a:lnTo>
                  <a:lnTo>
                    <a:pt x="8534400" y="858131"/>
                  </a:lnTo>
                  <a:lnTo>
                    <a:pt x="0" y="8581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8320" b="-139249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8534400" cy="93433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39"/>
                </a:lnSpc>
              </a:pPr>
              <a:r>
                <a:rPr lang="en-US" sz="31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Şeffaflık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286000" y="3184485"/>
            <a:ext cx="6400800" cy="909360"/>
            <a:chOff x="0" y="0"/>
            <a:chExt cx="8534400" cy="12124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534400" cy="1212480"/>
            </a:xfrm>
            <a:custGeom>
              <a:avLst/>
              <a:gdLst/>
              <a:ahLst/>
              <a:cxnLst/>
              <a:rect l="l" t="t" r="r" b="b"/>
              <a:pathLst>
                <a:path w="8534400" h="1212480">
                  <a:moveTo>
                    <a:pt x="0" y="0"/>
                  </a:moveTo>
                  <a:lnTo>
                    <a:pt x="8534400" y="0"/>
                  </a:lnTo>
                  <a:lnTo>
                    <a:pt x="8534400" y="1212480"/>
                  </a:lnTo>
                  <a:lnTo>
                    <a:pt x="0" y="1212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1957" b="-72345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534400" cy="12696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19"/>
                </a:lnSpc>
              </a:pPr>
              <a:r>
                <a:rPr lang="en-US" sz="25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Modeller ve kararlar açıklanabilir olmalı. Kara kutu kabul edilemez.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418320" y="1828800"/>
            <a:ext cx="8321040" cy="2231136"/>
            <a:chOff x="0" y="0"/>
            <a:chExt cx="11094720" cy="297484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094720" cy="2974848"/>
            </a:xfrm>
            <a:custGeom>
              <a:avLst/>
              <a:gdLst/>
              <a:ahLst/>
              <a:cxnLst/>
              <a:rect l="l" t="t" r="r" b="b"/>
              <a:pathLst>
                <a:path w="11094720" h="2974848">
                  <a:moveTo>
                    <a:pt x="0" y="0"/>
                  </a:moveTo>
                  <a:lnTo>
                    <a:pt x="11094720" y="0"/>
                  </a:lnTo>
                  <a:lnTo>
                    <a:pt x="11094720" y="2974848"/>
                  </a:lnTo>
                  <a:lnTo>
                    <a:pt x="0" y="2974848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9418320" y="1828800"/>
            <a:ext cx="128016" cy="2231136"/>
            <a:chOff x="0" y="0"/>
            <a:chExt cx="170688" cy="297484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0688" cy="2974848"/>
            </a:xfrm>
            <a:custGeom>
              <a:avLst/>
              <a:gdLst/>
              <a:ahLst/>
              <a:cxnLst/>
              <a:rect l="l" t="t" r="r" b="b"/>
              <a:pathLst>
                <a:path w="170688" h="2974848">
                  <a:moveTo>
                    <a:pt x="0" y="0"/>
                  </a:moveTo>
                  <a:lnTo>
                    <a:pt x="170688" y="0"/>
                  </a:lnTo>
                  <a:lnTo>
                    <a:pt x="170688" y="2974848"/>
                  </a:lnTo>
                  <a:lnTo>
                    <a:pt x="0" y="2974848"/>
                  </a:lnTo>
                  <a:close/>
                </a:path>
              </a:pathLst>
            </a:custGeom>
            <a:solidFill>
              <a:srgbClr val="2ECC71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9729216" y="2340864"/>
            <a:ext cx="1097280" cy="1097280"/>
            <a:chOff x="0" y="0"/>
            <a:chExt cx="1463040" cy="146304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2ECC71">
                <a:alpha val="63922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9893808" y="2487168"/>
            <a:ext cx="768096" cy="768096"/>
            <a:chOff x="0" y="0"/>
            <a:chExt cx="1024128" cy="1024128"/>
          </a:xfrm>
        </p:grpSpPr>
        <p:sp>
          <p:nvSpPr>
            <p:cNvPr id="33" name="Freeform 33" descr="preencoded.png"/>
            <p:cNvSpPr/>
            <p:nvPr/>
          </p:nvSpPr>
          <p:spPr>
            <a:xfrm>
              <a:off x="0" y="0"/>
              <a:ext cx="1024128" cy="1024128"/>
            </a:xfrm>
            <a:custGeom>
              <a:avLst/>
              <a:gdLst/>
              <a:ahLst/>
              <a:cxnLst/>
              <a:rect l="l" t="t" r="r" b="b"/>
              <a:pathLst>
                <a:path w="1024128" h="1024128">
                  <a:moveTo>
                    <a:pt x="0" y="0"/>
                  </a:moveTo>
                  <a:lnTo>
                    <a:pt x="1024128" y="0"/>
                  </a:lnTo>
                  <a:lnTo>
                    <a:pt x="1024128" y="1024128"/>
                  </a:lnTo>
                  <a:lnTo>
                    <a:pt x="0" y="1024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11192256" y="1975104"/>
            <a:ext cx="640080" cy="640080"/>
            <a:chOff x="0" y="0"/>
            <a:chExt cx="853440" cy="85344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426720"/>
                  </a:moveTo>
                  <a:cubicBezTo>
                    <a:pt x="0" y="191008"/>
                    <a:pt x="191008" y="0"/>
                    <a:pt x="426720" y="0"/>
                  </a:cubicBezTo>
                  <a:cubicBezTo>
                    <a:pt x="662432" y="0"/>
                    <a:pt x="853440" y="191008"/>
                    <a:pt x="853440" y="426720"/>
                  </a:cubicBezTo>
                  <a:cubicBezTo>
                    <a:pt x="853440" y="662432"/>
                    <a:pt x="662432" y="853440"/>
                    <a:pt x="426720" y="853440"/>
                  </a:cubicBezTo>
                  <a:cubicBezTo>
                    <a:pt x="191008" y="853440"/>
                    <a:pt x="0" y="662432"/>
                    <a:pt x="0" y="426720"/>
                  </a:cubicBezTo>
                  <a:close/>
                </a:path>
              </a:pathLst>
            </a:custGeom>
            <a:solidFill>
              <a:srgbClr val="2ECC71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1192256" y="1975104"/>
            <a:ext cx="640080" cy="640080"/>
            <a:chOff x="0" y="0"/>
            <a:chExt cx="853440" cy="85344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85344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19"/>
                </a:lnSpc>
              </a:pPr>
              <a:r>
                <a:rPr lang="en-US" sz="25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02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155680" y="2622569"/>
            <a:ext cx="6400800" cy="643598"/>
            <a:chOff x="0" y="0"/>
            <a:chExt cx="8534400" cy="85813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534400" cy="858131"/>
            </a:xfrm>
            <a:custGeom>
              <a:avLst/>
              <a:gdLst/>
              <a:ahLst/>
              <a:cxnLst/>
              <a:rect l="l" t="t" r="r" b="b"/>
              <a:pathLst>
                <a:path w="8534400" h="858131">
                  <a:moveTo>
                    <a:pt x="0" y="0"/>
                  </a:moveTo>
                  <a:lnTo>
                    <a:pt x="8534400" y="0"/>
                  </a:lnTo>
                  <a:lnTo>
                    <a:pt x="8534400" y="858131"/>
                  </a:lnTo>
                  <a:lnTo>
                    <a:pt x="0" y="8581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8320" b="-139249"/>
              </a:stretch>
            </a:blipFill>
          </p:spPr>
        </p:sp>
        <p:sp>
          <p:nvSpPr>
            <p:cNvPr id="41" name="TextBox 41"/>
            <p:cNvSpPr txBox="1"/>
            <p:nvPr/>
          </p:nvSpPr>
          <p:spPr>
            <a:xfrm>
              <a:off x="0" y="-76200"/>
              <a:ext cx="8534400" cy="93433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39"/>
                </a:lnSpc>
              </a:pPr>
              <a:r>
                <a:rPr lang="en-US" sz="31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Adalet &amp; Tarafsızlık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155680" y="3165435"/>
            <a:ext cx="6400800" cy="909360"/>
            <a:chOff x="0" y="0"/>
            <a:chExt cx="8534400" cy="121248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534400" cy="1212480"/>
            </a:xfrm>
            <a:custGeom>
              <a:avLst/>
              <a:gdLst/>
              <a:ahLst/>
              <a:cxnLst/>
              <a:rect l="l" t="t" r="r" b="b"/>
              <a:pathLst>
                <a:path w="8534400" h="1212480">
                  <a:moveTo>
                    <a:pt x="0" y="0"/>
                  </a:moveTo>
                  <a:lnTo>
                    <a:pt x="8534400" y="0"/>
                  </a:lnTo>
                  <a:lnTo>
                    <a:pt x="8534400" y="1212480"/>
                  </a:lnTo>
                  <a:lnTo>
                    <a:pt x="0" y="1212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1957" b="-72345"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0" y="-57150"/>
              <a:ext cx="8534400" cy="12696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19"/>
                </a:lnSpc>
              </a:pPr>
              <a:r>
                <a:rPr lang="en-US" sz="25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Önyargılı çıktılar kabul edilemez; sürekli denetim şart.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48640" y="4389120"/>
            <a:ext cx="8321040" cy="2231136"/>
            <a:chOff x="0" y="0"/>
            <a:chExt cx="11094720" cy="297484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1094720" cy="2974848"/>
            </a:xfrm>
            <a:custGeom>
              <a:avLst/>
              <a:gdLst/>
              <a:ahLst/>
              <a:cxnLst/>
              <a:rect l="l" t="t" r="r" b="b"/>
              <a:pathLst>
                <a:path w="11094720" h="2974848">
                  <a:moveTo>
                    <a:pt x="0" y="0"/>
                  </a:moveTo>
                  <a:lnTo>
                    <a:pt x="11094720" y="0"/>
                  </a:lnTo>
                  <a:lnTo>
                    <a:pt x="11094720" y="2974848"/>
                  </a:lnTo>
                  <a:lnTo>
                    <a:pt x="0" y="2974848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548640" y="4389120"/>
            <a:ext cx="128016" cy="2231136"/>
            <a:chOff x="0" y="0"/>
            <a:chExt cx="170688" cy="297484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70688" cy="2974848"/>
            </a:xfrm>
            <a:custGeom>
              <a:avLst/>
              <a:gdLst/>
              <a:ahLst/>
              <a:cxnLst/>
              <a:rect l="l" t="t" r="r" b="b"/>
              <a:pathLst>
                <a:path w="170688" h="2974848">
                  <a:moveTo>
                    <a:pt x="0" y="0"/>
                  </a:moveTo>
                  <a:lnTo>
                    <a:pt x="170688" y="0"/>
                  </a:lnTo>
                  <a:lnTo>
                    <a:pt x="170688" y="2974848"/>
                  </a:lnTo>
                  <a:lnTo>
                    <a:pt x="0" y="2974848"/>
                  </a:lnTo>
                  <a:close/>
                </a:path>
              </a:pathLst>
            </a:custGeom>
            <a:solidFill>
              <a:srgbClr val="1ABC9C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859536" y="4901184"/>
            <a:ext cx="1097280" cy="1097280"/>
            <a:chOff x="0" y="0"/>
            <a:chExt cx="1463040" cy="146304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1ABC9C">
                <a:alpha val="63922"/>
              </a:srgbClr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024128" y="5047488"/>
            <a:ext cx="768096" cy="768096"/>
            <a:chOff x="0" y="0"/>
            <a:chExt cx="1024128" cy="1024128"/>
          </a:xfrm>
        </p:grpSpPr>
        <p:sp>
          <p:nvSpPr>
            <p:cNvPr id="52" name="Freeform 52" descr="preencoded.png"/>
            <p:cNvSpPr/>
            <p:nvPr/>
          </p:nvSpPr>
          <p:spPr>
            <a:xfrm>
              <a:off x="0" y="0"/>
              <a:ext cx="1024128" cy="1024128"/>
            </a:xfrm>
            <a:custGeom>
              <a:avLst/>
              <a:gdLst/>
              <a:ahLst/>
              <a:cxnLst/>
              <a:rect l="l" t="t" r="r" b="b"/>
              <a:pathLst>
                <a:path w="1024128" h="1024128">
                  <a:moveTo>
                    <a:pt x="0" y="0"/>
                  </a:moveTo>
                  <a:lnTo>
                    <a:pt x="1024128" y="0"/>
                  </a:lnTo>
                  <a:lnTo>
                    <a:pt x="1024128" y="1024128"/>
                  </a:lnTo>
                  <a:lnTo>
                    <a:pt x="0" y="1024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53" name="Group 53"/>
          <p:cNvGrpSpPr/>
          <p:nvPr/>
        </p:nvGrpSpPr>
        <p:grpSpPr>
          <a:xfrm>
            <a:off x="2322576" y="4535424"/>
            <a:ext cx="640080" cy="640080"/>
            <a:chOff x="0" y="0"/>
            <a:chExt cx="853440" cy="85344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426720"/>
                  </a:moveTo>
                  <a:cubicBezTo>
                    <a:pt x="0" y="191008"/>
                    <a:pt x="191008" y="0"/>
                    <a:pt x="426720" y="0"/>
                  </a:cubicBezTo>
                  <a:cubicBezTo>
                    <a:pt x="662432" y="0"/>
                    <a:pt x="853440" y="191008"/>
                    <a:pt x="853440" y="426720"/>
                  </a:cubicBezTo>
                  <a:cubicBezTo>
                    <a:pt x="853440" y="662432"/>
                    <a:pt x="662432" y="853440"/>
                    <a:pt x="426720" y="853440"/>
                  </a:cubicBezTo>
                  <a:cubicBezTo>
                    <a:pt x="191008" y="853440"/>
                    <a:pt x="0" y="662432"/>
                    <a:pt x="0" y="426720"/>
                  </a:cubicBezTo>
                  <a:close/>
                </a:path>
              </a:pathLst>
            </a:custGeom>
            <a:solidFill>
              <a:srgbClr val="1ABC9C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2322576" y="4535424"/>
            <a:ext cx="640080" cy="640080"/>
            <a:chOff x="0" y="0"/>
            <a:chExt cx="853440" cy="85344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0" y="-57150"/>
              <a:ext cx="85344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19"/>
                </a:lnSpc>
              </a:pPr>
              <a:r>
                <a:rPr lang="en-US" sz="25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03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2286000" y="5092738"/>
            <a:ext cx="6400800" cy="643598"/>
            <a:chOff x="0" y="0"/>
            <a:chExt cx="8534400" cy="858131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8534400" cy="858131"/>
            </a:xfrm>
            <a:custGeom>
              <a:avLst/>
              <a:gdLst/>
              <a:ahLst/>
              <a:cxnLst/>
              <a:rect l="l" t="t" r="r" b="b"/>
              <a:pathLst>
                <a:path w="8534400" h="858131">
                  <a:moveTo>
                    <a:pt x="0" y="0"/>
                  </a:moveTo>
                  <a:lnTo>
                    <a:pt x="8534400" y="0"/>
                  </a:lnTo>
                  <a:lnTo>
                    <a:pt x="8534400" y="858131"/>
                  </a:lnTo>
                  <a:lnTo>
                    <a:pt x="0" y="8581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8320" b="-139249"/>
              </a:stretch>
            </a:blipFill>
          </p:spPr>
        </p:sp>
        <p:sp>
          <p:nvSpPr>
            <p:cNvPr id="60" name="TextBox 60"/>
            <p:cNvSpPr txBox="1"/>
            <p:nvPr/>
          </p:nvSpPr>
          <p:spPr>
            <a:xfrm>
              <a:off x="0" y="-76200"/>
              <a:ext cx="8534400" cy="93433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39"/>
                </a:lnSpc>
              </a:pPr>
              <a:r>
                <a:rPr lang="en-US" sz="31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Gizlilik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2286000" y="5736336"/>
            <a:ext cx="6400800" cy="909360"/>
            <a:chOff x="0" y="0"/>
            <a:chExt cx="8534400" cy="121248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534400" cy="1212480"/>
            </a:xfrm>
            <a:custGeom>
              <a:avLst/>
              <a:gdLst/>
              <a:ahLst/>
              <a:cxnLst/>
              <a:rect l="l" t="t" r="r" b="b"/>
              <a:pathLst>
                <a:path w="8534400" h="1212480">
                  <a:moveTo>
                    <a:pt x="0" y="0"/>
                  </a:moveTo>
                  <a:lnTo>
                    <a:pt x="8534400" y="0"/>
                  </a:lnTo>
                  <a:lnTo>
                    <a:pt x="8534400" y="1212480"/>
                  </a:lnTo>
                  <a:lnTo>
                    <a:pt x="0" y="1212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1957" b="-72345"/>
              </a:stretch>
            </a:blipFill>
          </p:spPr>
        </p:sp>
        <p:sp>
          <p:nvSpPr>
            <p:cNvPr id="63" name="TextBox 63"/>
            <p:cNvSpPr txBox="1"/>
            <p:nvPr/>
          </p:nvSpPr>
          <p:spPr>
            <a:xfrm>
              <a:off x="0" y="-57150"/>
              <a:ext cx="8534400" cy="12696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19"/>
                </a:lnSpc>
              </a:pPr>
              <a:r>
                <a:rPr lang="en-US" sz="25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Kişisel veriler korunmalı, rıza ilkesi her adımda uygulanmalı.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9418320" y="4389120"/>
            <a:ext cx="8321040" cy="2231136"/>
            <a:chOff x="0" y="0"/>
            <a:chExt cx="11094720" cy="2974848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1094720" cy="2974848"/>
            </a:xfrm>
            <a:custGeom>
              <a:avLst/>
              <a:gdLst/>
              <a:ahLst/>
              <a:cxnLst/>
              <a:rect l="l" t="t" r="r" b="b"/>
              <a:pathLst>
                <a:path w="11094720" h="2974848">
                  <a:moveTo>
                    <a:pt x="0" y="0"/>
                  </a:moveTo>
                  <a:lnTo>
                    <a:pt x="11094720" y="0"/>
                  </a:lnTo>
                  <a:lnTo>
                    <a:pt x="11094720" y="2974848"/>
                  </a:lnTo>
                  <a:lnTo>
                    <a:pt x="0" y="2974848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9418320" y="4389120"/>
            <a:ext cx="128016" cy="2231136"/>
            <a:chOff x="0" y="0"/>
            <a:chExt cx="170688" cy="2974848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70688" cy="2974848"/>
            </a:xfrm>
            <a:custGeom>
              <a:avLst/>
              <a:gdLst/>
              <a:ahLst/>
              <a:cxnLst/>
              <a:rect l="l" t="t" r="r" b="b"/>
              <a:pathLst>
                <a:path w="170688" h="2974848">
                  <a:moveTo>
                    <a:pt x="0" y="0"/>
                  </a:moveTo>
                  <a:lnTo>
                    <a:pt x="170688" y="0"/>
                  </a:lnTo>
                  <a:lnTo>
                    <a:pt x="170688" y="2974848"/>
                  </a:lnTo>
                  <a:lnTo>
                    <a:pt x="0" y="2974848"/>
                  </a:lnTo>
                  <a:close/>
                </a:path>
              </a:pathLst>
            </a:custGeom>
            <a:solidFill>
              <a:srgbClr val="2ECC71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9729216" y="4901184"/>
            <a:ext cx="1097280" cy="1097280"/>
            <a:chOff x="0" y="0"/>
            <a:chExt cx="1463040" cy="146304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2ECC71">
                <a:alpha val="63922"/>
              </a:srgbClr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9893808" y="5047488"/>
            <a:ext cx="768096" cy="768096"/>
            <a:chOff x="0" y="0"/>
            <a:chExt cx="1024128" cy="1024128"/>
          </a:xfrm>
        </p:grpSpPr>
        <p:sp>
          <p:nvSpPr>
            <p:cNvPr id="71" name="Freeform 71" descr="preencoded.png"/>
            <p:cNvSpPr/>
            <p:nvPr/>
          </p:nvSpPr>
          <p:spPr>
            <a:xfrm>
              <a:off x="0" y="0"/>
              <a:ext cx="1024128" cy="1024128"/>
            </a:xfrm>
            <a:custGeom>
              <a:avLst/>
              <a:gdLst/>
              <a:ahLst/>
              <a:cxnLst/>
              <a:rect l="l" t="t" r="r" b="b"/>
              <a:pathLst>
                <a:path w="1024128" h="1024128">
                  <a:moveTo>
                    <a:pt x="0" y="0"/>
                  </a:moveTo>
                  <a:lnTo>
                    <a:pt x="1024128" y="0"/>
                  </a:lnTo>
                  <a:lnTo>
                    <a:pt x="1024128" y="1024128"/>
                  </a:lnTo>
                  <a:lnTo>
                    <a:pt x="0" y="1024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72" name="Group 72"/>
          <p:cNvGrpSpPr/>
          <p:nvPr/>
        </p:nvGrpSpPr>
        <p:grpSpPr>
          <a:xfrm>
            <a:off x="11192256" y="4535424"/>
            <a:ext cx="640080" cy="640080"/>
            <a:chOff x="0" y="0"/>
            <a:chExt cx="853440" cy="85344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426720"/>
                  </a:moveTo>
                  <a:cubicBezTo>
                    <a:pt x="0" y="191008"/>
                    <a:pt x="191008" y="0"/>
                    <a:pt x="426720" y="0"/>
                  </a:cubicBezTo>
                  <a:cubicBezTo>
                    <a:pt x="662432" y="0"/>
                    <a:pt x="853440" y="191008"/>
                    <a:pt x="853440" y="426720"/>
                  </a:cubicBezTo>
                  <a:cubicBezTo>
                    <a:pt x="853440" y="662432"/>
                    <a:pt x="662432" y="853440"/>
                    <a:pt x="426720" y="853440"/>
                  </a:cubicBezTo>
                  <a:cubicBezTo>
                    <a:pt x="191008" y="853440"/>
                    <a:pt x="0" y="662432"/>
                    <a:pt x="0" y="426720"/>
                  </a:cubicBezTo>
                  <a:close/>
                </a:path>
              </a:pathLst>
            </a:custGeom>
            <a:solidFill>
              <a:srgbClr val="2ECC71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1192256" y="4535424"/>
            <a:ext cx="640080" cy="640080"/>
            <a:chOff x="0" y="0"/>
            <a:chExt cx="853440" cy="85344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0" y="-57150"/>
              <a:ext cx="85344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19"/>
                </a:lnSpc>
              </a:pPr>
              <a:r>
                <a:rPr lang="en-US" sz="25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04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1155680" y="5152936"/>
            <a:ext cx="6400800" cy="643598"/>
            <a:chOff x="0" y="0"/>
            <a:chExt cx="8534400" cy="858131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534400" cy="858131"/>
            </a:xfrm>
            <a:custGeom>
              <a:avLst/>
              <a:gdLst/>
              <a:ahLst/>
              <a:cxnLst/>
              <a:rect l="l" t="t" r="r" b="b"/>
              <a:pathLst>
                <a:path w="8534400" h="858131">
                  <a:moveTo>
                    <a:pt x="0" y="0"/>
                  </a:moveTo>
                  <a:lnTo>
                    <a:pt x="8534400" y="0"/>
                  </a:lnTo>
                  <a:lnTo>
                    <a:pt x="8534400" y="858131"/>
                  </a:lnTo>
                  <a:lnTo>
                    <a:pt x="0" y="8581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8320" b="-139249"/>
              </a:stretch>
            </a:blipFill>
          </p:spPr>
        </p:sp>
        <p:sp>
          <p:nvSpPr>
            <p:cNvPr id="79" name="TextBox 79"/>
            <p:cNvSpPr txBox="1"/>
            <p:nvPr/>
          </p:nvSpPr>
          <p:spPr>
            <a:xfrm>
              <a:off x="0" y="-76200"/>
              <a:ext cx="8534400" cy="93433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39"/>
                </a:lnSpc>
              </a:pPr>
              <a:r>
                <a:rPr lang="en-US" sz="31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Hesap Verebilirlik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1155680" y="5736336"/>
            <a:ext cx="6400800" cy="909360"/>
            <a:chOff x="0" y="0"/>
            <a:chExt cx="8534400" cy="121248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534400" cy="1212480"/>
            </a:xfrm>
            <a:custGeom>
              <a:avLst/>
              <a:gdLst/>
              <a:ahLst/>
              <a:cxnLst/>
              <a:rect l="l" t="t" r="r" b="b"/>
              <a:pathLst>
                <a:path w="8534400" h="1212480">
                  <a:moveTo>
                    <a:pt x="0" y="0"/>
                  </a:moveTo>
                  <a:lnTo>
                    <a:pt x="8534400" y="0"/>
                  </a:lnTo>
                  <a:lnTo>
                    <a:pt x="8534400" y="1212480"/>
                  </a:lnTo>
                  <a:lnTo>
                    <a:pt x="0" y="1212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1957" b="-72345"/>
              </a:stretch>
            </a:blipFill>
          </p:spPr>
        </p:sp>
        <p:sp>
          <p:nvSpPr>
            <p:cNvPr id="82" name="TextBox 82"/>
            <p:cNvSpPr txBox="1"/>
            <p:nvPr/>
          </p:nvSpPr>
          <p:spPr>
            <a:xfrm>
              <a:off x="0" y="-57150"/>
              <a:ext cx="8534400" cy="12696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19"/>
                </a:lnSpc>
              </a:pPr>
              <a:r>
                <a:rPr lang="en-US" sz="25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Her YZ kararı için net bir insan sorumluluğu atanmalı.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4937760" y="6949440"/>
            <a:ext cx="8321040" cy="2011680"/>
            <a:chOff x="0" y="0"/>
            <a:chExt cx="11094720" cy="268224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11094720" cy="2682240"/>
            </a:xfrm>
            <a:custGeom>
              <a:avLst/>
              <a:gdLst/>
              <a:ahLst/>
              <a:cxnLst/>
              <a:rect l="l" t="t" r="r" b="b"/>
              <a:pathLst>
                <a:path w="11094720" h="2682240">
                  <a:moveTo>
                    <a:pt x="0" y="0"/>
                  </a:moveTo>
                  <a:lnTo>
                    <a:pt x="11094720" y="0"/>
                  </a:lnTo>
                  <a:lnTo>
                    <a:pt x="1109472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85" name="Group 85"/>
          <p:cNvGrpSpPr/>
          <p:nvPr/>
        </p:nvGrpSpPr>
        <p:grpSpPr>
          <a:xfrm>
            <a:off x="4937760" y="6949440"/>
            <a:ext cx="128016" cy="2011680"/>
            <a:chOff x="0" y="0"/>
            <a:chExt cx="170688" cy="268224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170688" cy="2682240"/>
            </a:xfrm>
            <a:custGeom>
              <a:avLst/>
              <a:gdLst/>
              <a:ahLst/>
              <a:cxnLst/>
              <a:rect l="l" t="t" r="r" b="b"/>
              <a:pathLst>
                <a:path w="170688" h="2682240">
                  <a:moveTo>
                    <a:pt x="0" y="0"/>
                  </a:moveTo>
                  <a:lnTo>
                    <a:pt x="170688" y="0"/>
                  </a:lnTo>
                  <a:lnTo>
                    <a:pt x="170688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1ABC9C"/>
            </a:solidFill>
          </p:spPr>
        </p:sp>
      </p:grpSp>
      <p:grpSp>
        <p:nvGrpSpPr>
          <p:cNvPr id="87" name="Group 87"/>
          <p:cNvGrpSpPr/>
          <p:nvPr/>
        </p:nvGrpSpPr>
        <p:grpSpPr>
          <a:xfrm>
            <a:off x="5248656" y="7406640"/>
            <a:ext cx="1097280" cy="1097280"/>
            <a:chOff x="0" y="0"/>
            <a:chExt cx="1463040" cy="146304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1ABC9C">
                <a:alpha val="63922"/>
              </a:srgbClr>
            </a:solidFill>
          </p:spPr>
        </p:sp>
      </p:grpSp>
      <p:grpSp>
        <p:nvGrpSpPr>
          <p:cNvPr id="89" name="Group 89"/>
          <p:cNvGrpSpPr/>
          <p:nvPr/>
        </p:nvGrpSpPr>
        <p:grpSpPr>
          <a:xfrm>
            <a:off x="5413248" y="7552944"/>
            <a:ext cx="768096" cy="768096"/>
            <a:chOff x="0" y="0"/>
            <a:chExt cx="1024128" cy="1024128"/>
          </a:xfrm>
        </p:grpSpPr>
        <p:sp>
          <p:nvSpPr>
            <p:cNvPr id="90" name="Freeform 90" descr="preencoded.png"/>
            <p:cNvSpPr/>
            <p:nvPr/>
          </p:nvSpPr>
          <p:spPr>
            <a:xfrm>
              <a:off x="0" y="0"/>
              <a:ext cx="1024128" cy="1024128"/>
            </a:xfrm>
            <a:custGeom>
              <a:avLst/>
              <a:gdLst/>
              <a:ahLst/>
              <a:cxnLst/>
              <a:rect l="l" t="t" r="r" b="b"/>
              <a:pathLst>
                <a:path w="1024128" h="1024128">
                  <a:moveTo>
                    <a:pt x="0" y="0"/>
                  </a:moveTo>
                  <a:lnTo>
                    <a:pt x="1024128" y="0"/>
                  </a:lnTo>
                  <a:lnTo>
                    <a:pt x="1024128" y="1024128"/>
                  </a:lnTo>
                  <a:lnTo>
                    <a:pt x="0" y="1024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91" name="Group 91"/>
          <p:cNvGrpSpPr/>
          <p:nvPr/>
        </p:nvGrpSpPr>
        <p:grpSpPr>
          <a:xfrm>
            <a:off x="6711696" y="7095744"/>
            <a:ext cx="640080" cy="640080"/>
            <a:chOff x="0" y="0"/>
            <a:chExt cx="853440" cy="85344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426720"/>
                  </a:moveTo>
                  <a:cubicBezTo>
                    <a:pt x="0" y="191008"/>
                    <a:pt x="191008" y="0"/>
                    <a:pt x="426720" y="0"/>
                  </a:cubicBezTo>
                  <a:cubicBezTo>
                    <a:pt x="662432" y="0"/>
                    <a:pt x="853440" y="191008"/>
                    <a:pt x="853440" y="426720"/>
                  </a:cubicBezTo>
                  <a:cubicBezTo>
                    <a:pt x="853440" y="662432"/>
                    <a:pt x="662432" y="853440"/>
                    <a:pt x="426720" y="853440"/>
                  </a:cubicBezTo>
                  <a:cubicBezTo>
                    <a:pt x="191008" y="853440"/>
                    <a:pt x="0" y="662432"/>
                    <a:pt x="0" y="426720"/>
                  </a:cubicBezTo>
                  <a:close/>
                </a:path>
              </a:pathLst>
            </a:custGeom>
            <a:solidFill>
              <a:srgbClr val="1ABC9C"/>
            </a:solidFill>
          </p:spPr>
        </p:sp>
      </p:grpSp>
      <p:grpSp>
        <p:nvGrpSpPr>
          <p:cNvPr id="93" name="Group 93"/>
          <p:cNvGrpSpPr/>
          <p:nvPr/>
        </p:nvGrpSpPr>
        <p:grpSpPr>
          <a:xfrm>
            <a:off x="6711696" y="7095744"/>
            <a:ext cx="640080" cy="640080"/>
            <a:chOff x="0" y="0"/>
            <a:chExt cx="853440" cy="85344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95" name="TextBox 95"/>
            <p:cNvSpPr txBox="1"/>
            <p:nvPr/>
          </p:nvSpPr>
          <p:spPr>
            <a:xfrm>
              <a:off x="0" y="-57150"/>
              <a:ext cx="85344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19"/>
                </a:lnSpc>
              </a:pPr>
              <a:r>
                <a:rPr lang="en-US" sz="25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05</a:t>
              </a: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6675120" y="7674396"/>
            <a:ext cx="6400800" cy="643598"/>
            <a:chOff x="0" y="0"/>
            <a:chExt cx="8534400" cy="858131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534400" cy="858131"/>
            </a:xfrm>
            <a:custGeom>
              <a:avLst/>
              <a:gdLst/>
              <a:ahLst/>
              <a:cxnLst/>
              <a:rect l="l" t="t" r="r" b="b"/>
              <a:pathLst>
                <a:path w="8534400" h="858131">
                  <a:moveTo>
                    <a:pt x="0" y="0"/>
                  </a:moveTo>
                  <a:lnTo>
                    <a:pt x="8534400" y="0"/>
                  </a:lnTo>
                  <a:lnTo>
                    <a:pt x="8534400" y="858131"/>
                  </a:lnTo>
                  <a:lnTo>
                    <a:pt x="0" y="8581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162" b="-136408"/>
              </a:stretch>
            </a:blipFill>
          </p:spPr>
        </p:sp>
        <p:sp>
          <p:nvSpPr>
            <p:cNvPr id="98" name="TextBox 98"/>
            <p:cNvSpPr txBox="1"/>
            <p:nvPr/>
          </p:nvSpPr>
          <p:spPr>
            <a:xfrm>
              <a:off x="0" y="-76200"/>
              <a:ext cx="8534400" cy="93433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39"/>
                </a:lnSpc>
              </a:pPr>
              <a:r>
                <a:rPr lang="en-US" sz="31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Güvenlik &amp; Dayanıklılık</a:t>
              </a:r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6675120" y="8126349"/>
            <a:ext cx="6400800" cy="909360"/>
            <a:chOff x="0" y="0"/>
            <a:chExt cx="8534400" cy="121248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534400" cy="1212480"/>
            </a:xfrm>
            <a:custGeom>
              <a:avLst/>
              <a:gdLst/>
              <a:ahLst/>
              <a:cxnLst/>
              <a:rect l="l" t="t" r="r" b="b"/>
              <a:pathLst>
                <a:path w="8534400" h="1212480">
                  <a:moveTo>
                    <a:pt x="0" y="0"/>
                  </a:moveTo>
                  <a:lnTo>
                    <a:pt x="8534400" y="0"/>
                  </a:lnTo>
                  <a:lnTo>
                    <a:pt x="8534400" y="1212480"/>
                  </a:lnTo>
                  <a:lnTo>
                    <a:pt x="0" y="1212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6984" b="-67317"/>
              </a:stretch>
            </a:blipFill>
          </p:spPr>
        </p:sp>
        <p:sp>
          <p:nvSpPr>
            <p:cNvPr id="101" name="TextBox 101"/>
            <p:cNvSpPr txBox="1"/>
            <p:nvPr/>
          </p:nvSpPr>
          <p:spPr>
            <a:xfrm>
              <a:off x="0" y="-57150"/>
              <a:ext cx="8534400" cy="12696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19"/>
                </a:lnSpc>
              </a:pPr>
              <a:r>
                <a:rPr lang="en-US" sz="25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Sistemler saldırı, hata ve kötüye kullanıma karşı sağlam olmalı.</a:t>
              </a:r>
            </a:p>
          </p:txBody>
        </p:sp>
      </p:grpSp>
      <p:sp>
        <p:nvSpPr>
          <p:cNvPr id="102" name="Freeform 102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3" name="TextBox 103"/>
          <p:cNvSpPr txBox="1"/>
          <p:nvPr/>
        </p:nvSpPr>
        <p:spPr>
          <a:xfrm>
            <a:off x="1890007" y="9609472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106" name="Slayt Numarası Yer Tutucusu 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71707"/>
            <a:chOff x="0" y="0"/>
            <a:chExt cx="24417871" cy="228943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95072"/>
            </a:xfrm>
            <a:custGeom>
              <a:avLst/>
              <a:gdLst/>
              <a:ahLst/>
              <a:cxnLst/>
              <a:rect l="l" t="t" r="r" b="b"/>
              <a:pathLst>
                <a:path w="24383999" h="195072">
                  <a:moveTo>
                    <a:pt x="0" y="0"/>
                  </a:moveTo>
                  <a:lnTo>
                    <a:pt x="24383999" y="0"/>
                  </a:lnTo>
                  <a:lnTo>
                    <a:pt x="24383999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28856"/>
            </a:xfrm>
            <a:custGeom>
              <a:avLst/>
              <a:gdLst/>
              <a:ahLst/>
              <a:cxnLst/>
              <a:rect l="l" t="t" r="r" b="b"/>
              <a:pathLst>
                <a:path w="24417782" h="228856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211963"/>
                  </a:lnTo>
                  <a:cubicBezTo>
                    <a:pt x="24417782" y="221361"/>
                    <a:pt x="24410163" y="228854"/>
                    <a:pt x="24400890" y="228854"/>
                  </a:cubicBezTo>
                  <a:lnTo>
                    <a:pt x="16891" y="228854"/>
                  </a:lnTo>
                  <a:cubicBezTo>
                    <a:pt x="7620" y="228981"/>
                    <a:pt x="0" y="221361"/>
                    <a:pt x="0" y="21196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11963"/>
                  </a:lnTo>
                  <a:lnTo>
                    <a:pt x="16891" y="211963"/>
                  </a:lnTo>
                  <a:lnTo>
                    <a:pt x="16891" y="195072"/>
                  </a:lnTo>
                  <a:lnTo>
                    <a:pt x="24400890" y="195072"/>
                  </a:lnTo>
                  <a:lnTo>
                    <a:pt x="24400890" y="211963"/>
                  </a:lnTo>
                  <a:lnTo>
                    <a:pt x="24384000" y="211963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97280" y="666879"/>
            <a:ext cx="16459200" cy="1188720"/>
            <a:chOff x="0" y="0"/>
            <a:chExt cx="21945600" cy="1584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45600" cy="1584960"/>
            </a:xfrm>
            <a:custGeom>
              <a:avLst/>
              <a:gdLst/>
              <a:ahLst/>
              <a:cxnLst/>
              <a:rect l="l" t="t" r="r" b="b"/>
              <a:pathLst>
                <a:path w="21945600" h="1584960">
                  <a:moveTo>
                    <a:pt x="0" y="0"/>
                  </a:moveTo>
                  <a:lnTo>
                    <a:pt x="21945600" y="0"/>
                  </a:lnTo>
                  <a:lnTo>
                    <a:pt x="21945600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19792" b="-219792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21945600" cy="172783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640"/>
                </a:lnSpc>
              </a:pPr>
              <a:r>
                <a:rPr lang="en-US" sz="7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Etik &amp; Şeffaflık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7280" y="1764159"/>
            <a:ext cx="16459200" cy="694944"/>
            <a:chOff x="0" y="0"/>
            <a:chExt cx="21945600" cy="9265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945600" cy="926592"/>
            </a:xfrm>
            <a:custGeom>
              <a:avLst/>
              <a:gdLst/>
              <a:ahLst/>
              <a:cxnLst/>
              <a:rect l="l" t="t" r="r" b="b"/>
              <a:pathLst>
                <a:path w="21945600" h="926592">
                  <a:moveTo>
                    <a:pt x="0" y="0"/>
                  </a:moveTo>
                  <a:lnTo>
                    <a:pt x="21945600" y="0"/>
                  </a:lnTo>
                  <a:lnTo>
                    <a:pt x="219456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11487" b="-411487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194560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i="1">
                  <a:solidFill>
                    <a:srgbClr val="8A9BB5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YZ ile üretilen içerik nasıl sunulur?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8823" y="2512000"/>
            <a:ext cx="7706363" cy="5694683"/>
            <a:chOff x="0" y="0"/>
            <a:chExt cx="10275151" cy="7592911"/>
          </a:xfrm>
        </p:grpSpPr>
        <p:sp>
          <p:nvSpPr>
            <p:cNvPr id="12" name="Freeform 12"/>
            <p:cNvSpPr/>
            <p:nvPr/>
          </p:nvSpPr>
          <p:spPr>
            <a:xfrm>
              <a:off x="16891" y="16891"/>
              <a:ext cx="10241281" cy="7559040"/>
            </a:xfrm>
            <a:custGeom>
              <a:avLst/>
              <a:gdLst/>
              <a:ahLst/>
              <a:cxnLst/>
              <a:rect l="l" t="t" r="r" b="b"/>
              <a:pathLst>
                <a:path w="10241281" h="7559040">
                  <a:moveTo>
                    <a:pt x="0" y="0"/>
                  </a:moveTo>
                  <a:lnTo>
                    <a:pt x="10241281" y="0"/>
                  </a:lnTo>
                  <a:lnTo>
                    <a:pt x="10241281" y="7559040"/>
                  </a:lnTo>
                  <a:lnTo>
                    <a:pt x="0" y="7559040"/>
                  </a:lnTo>
                  <a:close/>
                </a:path>
              </a:pathLst>
            </a:custGeom>
            <a:solidFill>
              <a:srgbClr val="1F0A0A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0275062" cy="7592822"/>
            </a:xfrm>
            <a:custGeom>
              <a:avLst/>
              <a:gdLst/>
              <a:ahLst/>
              <a:cxnLst/>
              <a:rect l="l" t="t" r="r" b="b"/>
              <a:pathLst>
                <a:path w="10275062" h="7592822">
                  <a:moveTo>
                    <a:pt x="16891" y="0"/>
                  </a:moveTo>
                  <a:lnTo>
                    <a:pt x="10258172" y="0"/>
                  </a:lnTo>
                  <a:cubicBezTo>
                    <a:pt x="10267569" y="0"/>
                    <a:pt x="10275062" y="7620"/>
                    <a:pt x="10275062" y="16891"/>
                  </a:cubicBezTo>
                  <a:lnTo>
                    <a:pt x="10275062" y="7575931"/>
                  </a:lnTo>
                  <a:cubicBezTo>
                    <a:pt x="10275062" y="7585329"/>
                    <a:pt x="10267442" y="7592822"/>
                    <a:pt x="10258172" y="7592822"/>
                  </a:cubicBezTo>
                  <a:lnTo>
                    <a:pt x="16891" y="7592822"/>
                  </a:lnTo>
                  <a:cubicBezTo>
                    <a:pt x="7493" y="7592822"/>
                    <a:pt x="0" y="7585202"/>
                    <a:pt x="0" y="757593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7575931"/>
                  </a:lnTo>
                  <a:lnTo>
                    <a:pt x="16891" y="7575931"/>
                  </a:lnTo>
                  <a:lnTo>
                    <a:pt x="16891" y="7559040"/>
                  </a:lnTo>
                  <a:lnTo>
                    <a:pt x="10258172" y="7559040"/>
                  </a:lnTo>
                  <a:lnTo>
                    <a:pt x="10258172" y="7575931"/>
                  </a:lnTo>
                  <a:lnTo>
                    <a:pt x="10241280" y="7575931"/>
                  </a:lnTo>
                  <a:lnTo>
                    <a:pt x="10241280" y="16891"/>
                  </a:lnTo>
                  <a:lnTo>
                    <a:pt x="10258172" y="16891"/>
                  </a:lnTo>
                  <a:lnTo>
                    <a:pt x="10258172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C0392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31520" y="2616136"/>
            <a:ext cx="7680960" cy="768096"/>
            <a:chOff x="0" y="0"/>
            <a:chExt cx="10241280" cy="10241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241280" cy="1024128"/>
            </a:xfrm>
            <a:custGeom>
              <a:avLst/>
              <a:gdLst/>
              <a:ahLst/>
              <a:cxnLst/>
              <a:rect l="l" t="t" r="r" b="b"/>
              <a:pathLst>
                <a:path w="10241280" h="1024128">
                  <a:moveTo>
                    <a:pt x="0" y="0"/>
                  </a:moveTo>
                  <a:lnTo>
                    <a:pt x="10241280" y="0"/>
                  </a:lnTo>
                  <a:lnTo>
                    <a:pt x="1024128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024128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C0392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❌  YAPILMAMASI GEREKEN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97280" y="3530536"/>
            <a:ext cx="6949440" cy="1097280"/>
            <a:chOff x="0" y="0"/>
            <a:chExt cx="9265920" cy="14630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265920" cy="1463040"/>
            </a:xfrm>
            <a:custGeom>
              <a:avLst/>
              <a:gdLst/>
              <a:ahLst/>
              <a:cxnLst/>
              <a:rect l="l" t="t" r="r" b="b"/>
              <a:pathLst>
                <a:path w="9265920" h="1463040">
                  <a:moveTo>
                    <a:pt x="0" y="0"/>
                  </a:moveTo>
                  <a:lnTo>
                    <a:pt x="9265920" y="0"/>
                  </a:lnTo>
                  <a:lnTo>
                    <a:pt x="926592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3405" b="-73405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9265920" cy="15011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— YZ çıktısını kendi yazısı gibi sunmak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7280" y="4847272"/>
            <a:ext cx="6949440" cy="1097280"/>
            <a:chOff x="0" y="0"/>
            <a:chExt cx="9265920" cy="14630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265920" cy="1463040"/>
            </a:xfrm>
            <a:custGeom>
              <a:avLst/>
              <a:gdLst/>
              <a:ahLst/>
              <a:cxnLst/>
              <a:rect l="l" t="t" r="r" b="b"/>
              <a:pathLst>
                <a:path w="9265920" h="1463040">
                  <a:moveTo>
                    <a:pt x="0" y="0"/>
                  </a:moveTo>
                  <a:lnTo>
                    <a:pt x="9265920" y="0"/>
                  </a:lnTo>
                  <a:lnTo>
                    <a:pt x="926592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3405" b="-73405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9265920" cy="15011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— Kaynağı gizleyerek raporda kullanmak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97280" y="6164008"/>
            <a:ext cx="6949440" cy="1097280"/>
            <a:chOff x="0" y="0"/>
            <a:chExt cx="9265920" cy="14630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265920" cy="1463040"/>
            </a:xfrm>
            <a:custGeom>
              <a:avLst/>
              <a:gdLst/>
              <a:ahLst/>
              <a:cxnLst/>
              <a:rect l="l" t="t" r="r" b="b"/>
              <a:pathLst>
                <a:path w="9265920" h="1463040">
                  <a:moveTo>
                    <a:pt x="0" y="0"/>
                  </a:moveTo>
                  <a:lnTo>
                    <a:pt x="9265920" y="0"/>
                  </a:lnTo>
                  <a:lnTo>
                    <a:pt x="926592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3405" b="-73405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265920" cy="15011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— Denetlenmeden paydaşlara iletmek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862823" y="2512000"/>
            <a:ext cx="7706363" cy="5694683"/>
            <a:chOff x="0" y="0"/>
            <a:chExt cx="10275151" cy="7592911"/>
          </a:xfrm>
        </p:grpSpPr>
        <p:sp>
          <p:nvSpPr>
            <p:cNvPr id="27" name="Freeform 27"/>
            <p:cNvSpPr/>
            <p:nvPr/>
          </p:nvSpPr>
          <p:spPr>
            <a:xfrm>
              <a:off x="16891" y="16891"/>
              <a:ext cx="10241281" cy="7559040"/>
            </a:xfrm>
            <a:custGeom>
              <a:avLst/>
              <a:gdLst/>
              <a:ahLst/>
              <a:cxnLst/>
              <a:rect l="l" t="t" r="r" b="b"/>
              <a:pathLst>
                <a:path w="10241281" h="7559040">
                  <a:moveTo>
                    <a:pt x="0" y="0"/>
                  </a:moveTo>
                  <a:lnTo>
                    <a:pt x="10241281" y="0"/>
                  </a:lnTo>
                  <a:lnTo>
                    <a:pt x="10241281" y="7559040"/>
                  </a:lnTo>
                  <a:lnTo>
                    <a:pt x="0" y="7559040"/>
                  </a:lnTo>
                  <a:close/>
                </a:path>
              </a:pathLst>
            </a:custGeom>
            <a:solidFill>
              <a:srgbClr val="071A0E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10275062" cy="7592822"/>
            </a:xfrm>
            <a:custGeom>
              <a:avLst/>
              <a:gdLst/>
              <a:ahLst/>
              <a:cxnLst/>
              <a:rect l="l" t="t" r="r" b="b"/>
              <a:pathLst>
                <a:path w="10275062" h="7592822">
                  <a:moveTo>
                    <a:pt x="16891" y="0"/>
                  </a:moveTo>
                  <a:lnTo>
                    <a:pt x="10258172" y="0"/>
                  </a:lnTo>
                  <a:cubicBezTo>
                    <a:pt x="10267569" y="0"/>
                    <a:pt x="10275062" y="7620"/>
                    <a:pt x="10275062" y="16891"/>
                  </a:cubicBezTo>
                  <a:lnTo>
                    <a:pt x="10275062" y="7575931"/>
                  </a:lnTo>
                  <a:cubicBezTo>
                    <a:pt x="10275062" y="7585329"/>
                    <a:pt x="10267442" y="7592822"/>
                    <a:pt x="10258172" y="7592822"/>
                  </a:cubicBezTo>
                  <a:lnTo>
                    <a:pt x="16891" y="7592822"/>
                  </a:lnTo>
                  <a:cubicBezTo>
                    <a:pt x="7493" y="7592822"/>
                    <a:pt x="0" y="7585202"/>
                    <a:pt x="0" y="757593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7575931"/>
                  </a:lnTo>
                  <a:lnTo>
                    <a:pt x="16891" y="7575931"/>
                  </a:lnTo>
                  <a:lnTo>
                    <a:pt x="16891" y="7559040"/>
                  </a:lnTo>
                  <a:lnTo>
                    <a:pt x="10258172" y="7559040"/>
                  </a:lnTo>
                  <a:lnTo>
                    <a:pt x="10258172" y="7575931"/>
                  </a:lnTo>
                  <a:lnTo>
                    <a:pt x="10241280" y="7575931"/>
                  </a:lnTo>
                  <a:lnTo>
                    <a:pt x="10241280" y="16891"/>
                  </a:lnTo>
                  <a:lnTo>
                    <a:pt x="10258172" y="16891"/>
                  </a:lnTo>
                  <a:lnTo>
                    <a:pt x="10258172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1A7A4A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9875520" y="2616136"/>
            <a:ext cx="7680960" cy="768096"/>
            <a:chOff x="0" y="0"/>
            <a:chExt cx="10241280" cy="102412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241280" cy="1024128"/>
            </a:xfrm>
            <a:custGeom>
              <a:avLst/>
              <a:gdLst/>
              <a:ahLst/>
              <a:cxnLst/>
              <a:rect l="l" t="t" r="r" b="b"/>
              <a:pathLst>
                <a:path w="10241280" h="1024128">
                  <a:moveTo>
                    <a:pt x="0" y="0"/>
                  </a:moveTo>
                  <a:lnTo>
                    <a:pt x="10241280" y="0"/>
                  </a:lnTo>
                  <a:lnTo>
                    <a:pt x="1024128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024128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1A7A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✅  YAPILMASI GEREKEN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241280" y="3530536"/>
            <a:ext cx="6949440" cy="1097280"/>
            <a:chOff x="0" y="0"/>
            <a:chExt cx="9265920" cy="146304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265920" cy="1463040"/>
            </a:xfrm>
            <a:custGeom>
              <a:avLst/>
              <a:gdLst/>
              <a:ahLst/>
              <a:cxnLst/>
              <a:rect l="l" t="t" r="r" b="b"/>
              <a:pathLst>
                <a:path w="9265920" h="1463040">
                  <a:moveTo>
                    <a:pt x="0" y="0"/>
                  </a:moveTo>
                  <a:lnTo>
                    <a:pt x="9265920" y="0"/>
                  </a:lnTo>
                  <a:lnTo>
                    <a:pt x="926592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3405" b="-73405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9265920" cy="15011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+ "Bu içerik YZ desteği ile hazırlandı" notu eklemek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241280" y="4847272"/>
            <a:ext cx="6949440" cy="1097280"/>
            <a:chOff x="0" y="0"/>
            <a:chExt cx="9265920" cy="146304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265920" cy="1463040"/>
            </a:xfrm>
            <a:custGeom>
              <a:avLst/>
              <a:gdLst/>
              <a:ahLst/>
              <a:cxnLst/>
              <a:rect l="l" t="t" r="r" b="b"/>
              <a:pathLst>
                <a:path w="9265920" h="1463040">
                  <a:moveTo>
                    <a:pt x="0" y="0"/>
                  </a:moveTo>
                  <a:lnTo>
                    <a:pt x="9265920" y="0"/>
                  </a:lnTo>
                  <a:lnTo>
                    <a:pt x="926592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3405" b="-73405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9265920" cy="15011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+ İnsan denetiminden geçirip imzalamak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241280" y="6164008"/>
            <a:ext cx="6949440" cy="1097280"/>
            <a:chOff x="0" y="0"/>
            <a:chExt cx="9265920" cy="14630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265920" cy="1463040"/>
            </a:xfrm>
            <a:custGeom>
              <a:avLst/>
              <a:gdLst/>
              <a:ahLst/>
              <a:cxnLst/>
              <a:rect l="l" t="t" r="r" b="b"/>
              <a:pathLst>
                <a:path w="9265920" h="1463040">
                  <a:moveTo>
                    <a:pt x="0" y="0"/>
                  </a:moveTo>
                  <a:lnTo>
                    <a:pt x="9265920" y="0"/>
                  </a:lnTo>
                  <a:lnTo>
                    <a:pt x="926592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3405" b="-73405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9265920" cy="15011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+ Sorumluluk sahibi çalışanın onayını almak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445498" y="4615120"/>
            <a:ext cx="1397003" cy="1397003"/>
            <a:chOff x="0" y="0"/>
            <a:chExt cx="1862671" cy="1862671"/>
          </a:xfrm>
        </p:grpSpPr>
        <p:sp>
          <p:nvSpPr>
            <p:cNvPr id="42" name="Freeform 42"/>
            <p:cNvSpPr/>
            <p:nvPr/>
          </p:nvSpPr>
          <p:spPr>
            <a:xfrm>
              <a:off x="16891" y="16891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1862582" cy="1862582"/>
            </a:xfrm>
            <a:custGeom>
              <a:avLst/>
              <a:gdLst/>
              <a:ahLst/>
              <a:cxnLst/>
              <a:rect l="l" t="t" r="r" b="b"/>
              <a:pathLst>
                <a:path w="1862582" h="1862582">
                  <a:moveTo>
                    <a:pt x="0" y="931291"/>
                  </a:moveTo>
                  <a:cubicBezTo>
                    <a:pt x="0" y="416941"/>
                    <a:pt x="416941" y="0"/>
                    <a:pt x="931291" y="0"/>
                  </a:cubicBezTo>
                  <a:lnTo>
                    <a:pt x="931291" y="16891"/>
                  </a:lnTo>
                  <a:lnTo>
                    <a:pt x="931291" y="0"/>
                  </a:lnTo>
                  <a:cubicBezTo>
                    <a:pt x="1445641" y="0"/>
                    <a:pt x="1862582" y="416941"/>
                    <a:pt x="1862582" y="931291"/>
                  </a:cubicBezTo>
                  <a:cubicBezTo>
                    <a:pt x="1862582" y="1445641"/>
                    <a:pt x="1445641" y="1862582"/>
                    <a:pt x="931291" y="1862582"/>
                  </a:cubicBezTo>
                  <a:lnTo>
                    <a:pt x="931291" y="1845691"/>
                  </a:lnTo>
                  <a:lnTo>
                    <a:pt x="931291" y="1862582"/>
                  </a:lnTo>
                  <a:cubicBezTo>
                    <a:pt x="416941" y="1862709"/>
                    <a:pt x="0" y="1445641"/>
                    <a:pt x="0" y="931291"/>
                  </a:cubicBezTo>
                  <a:lnTo>
                    <a:pt x="16891" y="931291"/>
                  </a:lnTo>
                  <a:lnTo>
                    <a:pt x="27432" y="944626"/>
                  </a:lnTo>
                  <a:cubicBezTo>
                    <a:pt x="22352" y="948690"/>
                    <a:pt x="15367" y="949452"/>
                    <a:pt x="9525" y="946531"/>
                  </a:cubicBezTo>
                  <a:cubicBezTo>
                    <a:pt x="3683" y="943610"/>
                    <a:pt x="0" y="937768"/>
                    <a:pt x="0" y="931291"/>
                  </a:cubicBezTo>
                  <a:moveTo>
                    <a:pt x="33909" y="931291"/>
                  </a:moveTo>
                  <a:lnTo>
                    <a:pt x="16891" y="931291"/>
                  </a:lnTo>
                  <a:lnTo>
                    <a:pt x="6477" y="918083"/>
                  </a:lnTo>
                  <a:cubicBezTo>
                    <a:pt x="11557" y="914019"/>
                    <a:pt x="18542" y="913257"/>
                    <a:pt x="24384" y="916178"/>
                  </a:cubicBezTo>
                  <a:cubicBezTo>
                    <a:pt x="30226" y="919099"/>
                    <a:pt x="33909" y="924941"/>
                    <a:pt x="33909" y="931418"/>
                  </a:cubicBezTo>
                  <a:cubicBezTo>
                    <a:pt x="33909" y="1426972"/>
                    <a:pt x="435737" y="1828800"/>
                    <a:pt x="931291" y="1828800"/>
                  </a:cubicBezTo>
                  <a:cubicBezTo>
                    <a:pt x="1426972" y="1828800"/>
                    <a:pt x="1828800" y="1426972"/>
                    <a:pt x="1828800" y="931291"/>
                  </a:cubicBezTo>
                  <a:lnTo>
                    <a:pt x="1845691" y="931291"/>
                  </a:lnTo>
                  <a:lnTo>
                    <a:pt x="1828800" y="931291"/>
                  </a:lnTo>
                  <a:cubicBezTo>
                    <a:pt x="1828800" y="435610"/>
                    <a:pt x="1426972" y="33782"/>
                    <a:pt x="931291" y="33782"/>
                  </a:cubicBezTo>
                  <a:lnTo>
                    <a:pt x="931291" y="16891"/>
                  </a:lnTo>
                  <a:lnTo>
                    <a:pt x="931291" y="33909"/>
                  </a:lnTo>
                  <a:cubicBezTo>
                    <a:pt x="435737" y="33909"/>
                    <a:pt x="33909" y="435737"/>
                    <a:pt x="33909" y="931291"/>
                  </a:cubicBez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8470902" y="4627821"/>
            <a:ext cx="1371600" cy="1371600"/>
            <a:chOff x="0" y="0"/>
            <a:chExt cx="1828800" cy="1828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1828800" cy="18764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0D1B3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VS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18823" y="8625264"/>
            <a:ext cx="16850363" cy="793499"/>
            <a:chOff x="0" y="0"/>
            <a:chExt cx="22467151" cy="1057999"/>
          </a:xfrm>
        </p:grpSpPr>
        <p:sp>
          <p:nvSpPr>
            <p:cNvPr id="48" name="Freeform 48"/>
            <p:cNvSpPr/>
            <p:nvPr/>
          </p:nvSpPr>
          <p:spPr>
            <a:xfrm>
              <a:off x="16891" y="16891"/>
              <a:ext cx="22433280" cy="1024128"/>
            </a:xfrm>
            <a:custGeom>
              <a:avLst/>
              <a:gdLst/>
              <a:ahLst/>
              <a:cxnLst/>
              <a:rect l="l" t="t" r="r" b="b"/>
              <a:pathLst>
                <a:path w="22433280" h="1024128">
                  <a:moveTo>
                    <a:pt x="0" y="0"/>
                  </a:moveTo>
                  <a:lnTo>
                    <a:pt x="22433280" y="0"/>
                  </a:lnTo>
                  <a:lnTo>
                    <a:pt x="22433280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22467063" cy="1057912"/>
            </a:xfrm>
            <a:custGeom>
              <a:avLst/>
              <a:gdLst/>
              <a:ahLst/>
              <a:cxnLst/>
              <a:rect l="l" t="t" r="r" b="b"/>
              <a:pathLst>
                <a:path w="22467063" h="1057912">
                  <a:moveTo>
                    <a:pt x="16891" y="0"/>
                  </a:moveTo>
                  <a:lnTo>
                    <a:pt x="22450171" y="0"/>
                  </a:lnTo>
                  <a:cubicBezTo>
                    <a:pt x="22459569" y="0"/>
                    <a:pt x="22467063" y="7620"/>
                    <a:pt x="22467063" y="16891"/>
                  </a:cubicBezTo>
                  <a:lnTo>
                    <a:pt x="22467063" y="1041019"/>
                  </a:lnTo>
                  <a:cubicBezTo>
                    <a:pt x="22467063" y="1050417"/>
                    <a:pt x="22459443" y="1057910"/>
                    <a:pt x="22450171" y="1057910"/>
                  </a:cubicBezTo>
                  <a:lnTo>
                    <a:pt x="16891" y="1057910"/>
                  </a:lnTo>
                  <a:cubicBezTo>
                    <a:pt x="7620" y="1058037"/>
                    <a:pt x="0" y="1050417"/>
                    <a:pt x="0" y="104101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041019"/>
                  </a:lnTo>
                  <a:lnTo>
                    <a:pt x="16891" y="1041019"/>
                  </a:lnTo>
                  <a:lnTo>
                    <a:pt x="16891" y="1024128"/>
                  </a:lnTo>
                  <a:lnTo>
                    <a:pt x="22450171" y="1024128"/>
                  </a:lnTo>
                  <a:lnTo>
                    <a:pt x="22450171" y="1041019"/>
                  </a:lnTo>
                  <a:lnTo>
                    <a:pt x="22433280" y="1041019"/>
                  </a:lnTo>
                  <a:lnTo>
                    <a:pt x="22433280" y="16891"/>
                  </a:lnTo>
                  <a:lnTo>
                    <a:pt x="22450171" y="16891"/>
                  </a:lnTo>
                  <a:lnTo>
                    <a:pt x="2245017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731520" y="8637961"/>
            <a:ext cx="16824960" cy="768096"/>
            <a:chOff x="0" y="0"/>
            <a:chExt cx="22433280" cy="102412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2433280" cy="1024128"/>
            </a:xfrm>
            <a:custGeom>
              <a:avLst/>
              <a:gdLst/>
              <a:ahLst/>
              <a:cxnLst/>
              <a:rect l="l" t="t" r="r" b="b"/>
              <a:pathLst>
                <a:path w="22433280" h="1024128">
                  <a:moveTo>
                    <a:pt x="0" y="0"/>
                  </a:moveTo>
                  <a:lnTo>
                    <a:pt x="22433280" y="0"/>
                  </a:lnTo>
                  <a:lnTo>
                    <a:pt x="2243328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76815" b="-376815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-57150"/>
              <a:ext cx="2243328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0D1B3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Şeffaflık, YZ'yi zayıflık değil — uzmanlık işareti haline getirir.</a:t>
              </a:r>
            </a:p>
          </p:txBody>
        </p:sp>
      </p:grpSp>
      <p:sp>
        <p:nvSpPr>
          <p:cNvPr id="53" name="Freeform 53"/>
          <p:cNvSpPr/>
          <p:nvPr/>
        </p:nvSpPr>
        <p:spPr>
          <a:xfrm>
            <a:off x="176918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1899532" y="9609472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57" name="Slayt Numarası Yer Tutucusu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71707"/>
            <a:chOff x="0" y="0"/>
            <a:chExt cx="24417871" cy="228943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95072"/>
            </a:xfrm>
            <a:custGeom>
              <a:avLst/>
              <a:gdLst/>
              <a:ahLst/>
              <a:cxnLst/>
              <a:rect l="l" t="t" r="r" b="b"/>
              <a:pathLst>
                <a:path w="24383999" h="195072">
                  <a:moveTo>
                    <a:pt x="0" y="0"/>
                  </a:moveTo>
                  <a:lnTo>
                    <a:pt x="24383999" y="0"/>
                  </a:lnTo>
                  <a:lnTo>
                    <a:pt x="24383999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28856"/>
            </a:xfrm>
            <a:custGeom>
              <a:avLst/>
              <a:gdLst/>
              <a:ahLst/>
              <a:cxnLst/>
              <a:rect l="l" t="t" r="r" b="b"/>
              <a:pathLst>
                <a:path w="24417782" h="228856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211963"/>
                  </a:lnTo>
                  <a:cubicBezTo>
                    <a:pt x="24417782" y="221361"/>
                    <a:pt x="24410163" y="228854"/>
                    <a:pt x="24400890" y="228854"/>
                  </a:cubicBezTo>
                  <a:lnTo>
                    <a:pt x="16891" y="228854"/>
                  </a:lnTo>
                  <a:cubicBezTo>
                    <a:pt x="7620" y="228981"/>
                    <a:pt x="0" y="221361"/>
                    <a:pt x="0" y="21196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11963"/>
                  </a:lnTo>
                  <a:lnTo>
                    <a:pt x="16891" y="211963"/>
                  </a:lnTo>
                  <a:lnTo>
                    <a:pt x="16891" y="195072"/>
                  </a:lnTo>
                  <a:lnTo>
                    <a:pt x="24400890" y="195072"/>
                  </a:lnTo>
                  <a:lnTo>
                    <a:pt x="24400890" y="211963"/>
                  </a:lnTo>
                  <a:lnTo>
                    <a:pt x="24384000" y="211963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60724" y="511812"/>
            <a:ext cx="16459200" cy="1188720"/>
            <a:chOff x="0" y="0"/>
            <a:chExt cx="21945600" cy="1584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45600" cy="1584960"/>
            </a:xfrm>
            <a:custGeom>
              <a:avLst/>
              <a:gdLst/>
              <a:ahLst/>
              <a:cxnLst/>
              <a:rect l="l" t="t" r="r" b="b"/>
              <a:pathLst>
                <a:path w="21945600" h="1584960">
                  <a:moveTo>
                    <a:pt x="0" y="0"/>
                  </a:moveTo>
                  <a:lnTo>
                    <a:pt x="21945600" y="0"/>
                  </a:lnTo>
                  <a:lnTo>
                    <a:pt x="21945600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19792" b="-219792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21945600" cy="172783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640"/>
                </a:lnSpc>
              </a:pPr>
              <a:r>
                <a:rPr lang="en-US" sz="7200" b="1">
                  <a:solidFill>
                    <a:srgbClr val="0D1B3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Verimlilik Kültürü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0724" y="1609092"/>
            <a:ext cx="16459200" cy="822960"/>
            <a:chOff x="0" y="0"/>
            <a:chExt cx="21945600" cy="10972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945600" cy="1097280"/>
            </a:xfrm>
            <a:custGeom>
              <a:avLst/>
              <a:gdLst/>
              <a:ahLst/>
              <a:cxnLst/>
              <a:rect l="l" t="t" r="r" b="b"/>
              <a:pathLst>
                <a:path w="21945600" h="1097280">
                  <a:moveTo>
                    <a:pt x="0" y="0"/>
                  </a:moveTo>
                  <a:lnTo>
                    <a:pt x="21945600" y="0"/>
                  </a:lnTo>
                  <a:lnTo>
                    <a:pt x="2194560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39700" b="-339700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1945600" cy="11544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i="1">
                  <a:solidFill>
                    <a:srgbClr val="2C3E5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YZ bir kısa yol değil — kurumun kapasitesini artıran standart bir donanımdır.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65147" y="2748539"/>
            <a:ext cx="8255003" cy="4963163"/>
            <a:chOff x="0" y="0"/>
            <a:chExt cx="11006671" cy="6617551"/>
          </a:xfrm>
        </p:grpSpPr>
        <p:sp>
          <p:nvSpPr>
            <p:cNvPr id="12" name="Freeform 12"/>
            <p:cNvSpPr/>
            <p:nvPr/>
          </p:nvSpPr>
          <p:spPr>
            <a:xfrm>
              <a:off x="16891" y="16891"/>
              <a:ext cx="10972800" cy="6583681"/>
            </a:xfrm>
            <a:custGeom>
              <a:avLst/>
              <a:gdLst/>
              <a:ahLst/>
              <a:cxnLst/>
              <a:rect l="l" t="t" r="r" b="b"/>
              <a:pathLst>
                <a:path w="10972800" h="6583681">
                  <a:moveTo>
                    <a:pt x="0" y="0"/>
                  </a:moveTo>
                  <a:lnTo>
                    <a:pt x="10972800" y="0"/>
                  </a:lnTo>
                  <a:lnTo>
                    <a:pt x="10972800" y="6583681"/>
                  </a:lnTo>
                  <a:lnTo>
                    <a:pt x="0" y="65836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1006582" cy="6617462"/>
            </a:xfrm>
            <a:custGeom>
              <a:avLst/>
              <a:gdLst/>
              <a:ahLst/>
              <a:cxnLst/>
              <a:rect l="l" t="t" r="r" b="b"/>
              <a:pathLst>
                <a:path w="11006582" h="6617462">
                  <a:moveTo>
                    <a:pt x="16891" y="0"/>
                  </a:moveTo>
                  <a:lnTo>
                    <a:pt x="10989691" y="0"/>
                  </a:lnTo>
                  <a:cubicBezTo>
                    <a:pt x="10999089" y="0"/>
                    <a:pt x="11006582" y="7620"/>
                    <a:pt x="11006582" y="16891"/>
                  </a:cubicBezTo>
                  <a:lnTo>
                    <a:pt x="11006582" y="6600572"/>
                  </a:lnTo>
                  <a:cubicBezTo>
                    <a:pt x="11006582" y="6609969"/>
                    <a:pt x="10998962" y="6617462"/>
                    <a:pt x="10989691" y="6617462"/>
                  </a:cubicBezTo>
                  <a:lnTo>
                    <a:pt x="16891" y="6617462"/>
                  </a:lnTo>
                  <a:cubicBezTo>
                    <a:pt x="7493" y="6617462"/>
                    <a:pt x="0" y="6609842"/>
                    <a:pt x="0" y="6600572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600572"/>
                  </a:lnTo>
                  <a:lnTo>
                    <a:pt x="16891" y="6600572"/>
                  </a:lnTo>
                  <a:lnTo>
                    <a:pt x="16891" y="6583680"/>
                  </a:lnTo>
                  <a:lnTo>
                    <a:pt x="10989691" y="6583680"/>
                  </a:lnTo>
                  <a:lnTo>
                    <a:pt x="10989691" y="6600572"/>
                  </a:lnTo>
                  <a:lnTo>
                    <a:pt x="10972800" y="6600572"/>
                  </a:lnTo>
                  <a:lnTo>
                    <a:pt x="10972800" y="16891"/>
                  </a:lnTo>
                  <a:lnTo>
                    <a:pt x="10989691" y="16891"/>
                  </a:lnTo>
                  <a:lnTo>
                    <a:pt x="1098969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8E0EC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65147" y="2748539"/>
            <a:ext cx="8255003" cy="793499"/>
            <a:chOff x="0" y="0"/>
            <a:chExt cx="11006671" cy="1057999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10972800" cy="1024128"/>
            </a:xfrm>
            <a:custGeom>
              <a:avLst/>
              <a:gdLst/>
              <a:ahLst/>
              <a:cxnLst/>
              <a:rect l="l" t="t" r="r" b="b"/>
              <a:pathLst>
                <a:path w="10972800" h="1024128">
                  <a:moveTo>
                    <a:pt x="0" y="0"/>
                  </a:moveTo>
                  <a:lnTo>
                    <a:pt x="10972800" y="0"/>
                  </a:lnTo>
                  <a:lnTo>
                    <a:pt x="10972800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C0392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1006582" cy="1057912"/>
            </a:xfrm>
            <a:custGeom>
              <a:avLst/>
              <a:gdLst/>
              <a:ahLst/>
              <a:cxnLst/>
              <a:rect l="l" t="t" r="r" b="b"/>
              <a:pathLst>
                <a:path w="11006582" h="1057912">
                  <a:moveTo>
                    <a:pt x="16891" y="0"/>
                  </a:moveTo>
                  <a:lnTo>
                    <a:pt x="10989691" y="0"/>
                  </a:lnTo>
                  <a:cubicBezTo>
                    <a:pt x="10999089" y="0"/>
                    <a:pt x="11006582" y="7620"/>
                    <a:pt x="11006582" y="16891"/>
                  </a:cubicBezTo>
                  <a:lnTo>
                    <a:pt x="11006582" y="1041019"/>
                  </a:lnTo>
                  <a:cubicBezTo>
                    <a:pt x="11006582" y="1050417"/>
                    <a:pt x="10998962" y="1057910"/>
                    <a:pt x="10989691" y="1057910"/>
                  </a:cubicBezTo>
                  <a:lnTo>
                    <a:pt x="16891" y="1057910"/>
                  </a:lnTo>
                  <a:cubicBezTo>
                    <a:pt x="7620" y="1058037"/>
                    <a:pt x="0" y="1050417"/>
                    <a:pt x="0" y="104101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041019"/>
                  </a:lnTo>
                  <a:lnTo>
                    <a:pt x="16891" y="1041019"/>
                  </a:lnTo>
                  <a:lnTo>
                    <a:pt x="16891" y="1024128"/>
                  </a:lnTo>
                  <a:lnTo>
                    <a:pt x="10989691" y="1024128"/>
                  </a:lnTo>
                  <a:lnTo>
                    <a:pt x="10989691" y="1041019"/>
                  </a:lnTo>
                  <a:lnTo>
                    <a:pt x="10972800" y="1041019"/>
                  </a:lnTo>
                  <a:lnTo>
                    <a:pt x="10972800" y="16891"/>
                  </a:lnTo>
                  <a:lnTo>
                    <a:pt x="10989691" y="16891"/>
                  </a:lnTo>
                  <a:lnTo>
                    <a:pt x="1098969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C0392B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77844" y="2761236"/>
            <a:ext cx="8229600" cy="768096"/>
            <a:chOff x="0" y="0"/>
            <a:chExt cx="10972800" cy="102412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972800" cy="1024128"/>
            </a:xfrm>
            <a:custGeom>
              <a:avLst/>
              <a:gdLst/>
              <a:ahLst/>
              <a:cxnLst/>
              <a:rect l="l" t="t" r="r" b="b"/>
              <a:pathLst>
                <a:path w="10972800" h="1024128">
                  <a:moveTo>
                    <a:pt x="0" y="0"/>
                  </a:moveTo>
                  <a:lnTo>
                    <a:pt x="10972800" y="0"/>
                  </a:lnTo>
                  <a:lnTo>
                    <a:pt x="109728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8768" b="-158768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097280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YANLIŞ ANLAYIŞ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43604" y="3803652"/>
            <a:ext cx="7498080" cy="1005840"/>
            <a:chOff x="0" y="0"/>
            <a:chExt cx="9997440" cy="13411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997440" cy="1341120"/>
            </a:xfrm>
            <a:custGeom>
              <a:avLst/>
              <a:gdLst/>
              <a:ahLst/>
              <a:cxnLst/>
              <a:rect l="l" t="t" r="r" b="b"/>
              <a:pathLst>
                <a:path w="9997440" h="1341120">
                  <a:moveTo>
                    <a:pt x="0" y="0"/>
                  </a:moveTo>
                  <a:lnTo>
                    <a:pt x="9997440" y="0"/>
                  </a:lnTo>
                  <a:lnTo>
                    <a:pt x="99974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5252" b="-95252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9997440" cy="13982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2C3E5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"Benim işimi YZ yapıyor"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43604" y="4992372"/>
            <a:ext cx="7498080" cy="1005840"/>
            <a:chOff x="0" y="0"/>
            <a:chExt cx="9997440" cy="13411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997440" cy="1341120"/>
            </a:xfrm>
            <a:custGeom>
              <a:avLst/>
              <a:gdLst/>
              <a:ahLst/>
              <a:cxnLst/>
              <a:rect l="l" t="t" r="r" b="b"/>
              <a:pathLst>
                <a:path w="9997440" h="1341120">
                  <a:moveTo>
                    <a:pt x="0" y="0"/>
                  </a:moveTo>
                  <a:lnTo>
                    <a:pt x="9997440" y="0"/>
                  </a:lnTo>
                  <a:lnTo>
                    <a:pt x="99974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5252" b="-95252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9997440" cy="13982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2C3E5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"Tespitlerim artık YZ'nin"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43604" y="6181092"/>
            <a:ext cx="7498080" cy="1005840"/>
            <a:chOff x="0" y="0"/>
            <a:chExt cx="9997440" cy="1341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997440" cy="1341120"/>
            </a:xfrm>
            <a:custGeom>
              <a:avLst/>
              <a:gdLst/>
              <a:ahLst/>
              <a:cxnLst/>
              <a:rect l="l" t="t" r="r" b="b"/>
              <a:pathLst>
                <a:path w="9997440" h="1341120">
                  <a:moveTo>
                    <a:pt x="0" y="0"/>
                  </a:moveTo>
                  <a:lnTo>
                    <a:pt x="9997440" y="0"/>
                  </a:lnTo>
                  <a:lnTo>
                    <a:pt x="99974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5252" b="-95252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9997440" cy="13982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2C3E5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"Kontrol etmeye gerek yok"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709147" y="2748539"/>
            <a:ext cx="8255003" cy="4963163"/>
            <a:chOff x="0" y="0"/>
            <a:chExt cx="11006671" cy="6617551"/>
          </a:xfrm>
        </p:grpSpPr>
        <p:sp>
          <p:nvSpPr>
            <p:cNvPr id="30" name="Freeform 30"/>
            <p:cNvSpPr/>
            <p:nvPr/>
          </p:nvSpPr>
          <p:spPr>
            <a:xfrm>
              <a:off x="16891" y="16891"/>
              <a:ext cx="10972800" cy="6583681"/>
            </a:xfrm>
            <a:custGeom>
              <a:avLst/>
              <a:gdLst/>
              <a:ahLst/>
              <a:cxnLst/>
              <a:rect l="l" t="t" r="r" b="b"/>
              <a:pathLst>
                <a:path w="10972800" h="6583681">
                  <a:moveTo>
                    <a:pt x="0" y="0"/>
                  </a:moveTo>
                  <a:lnTo>
                    <a:pt x="10972800" y="0"/>
                  </a:lnTo>
                  <a:lnTo>
                    <a:pt x="10972800" y="6583681"/>
                  </a:lnTo>
                  <a:lnTo>
                    <a:pt x="0" y="65836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11006582" cy="6617462"/>
            </a:xfrm>
            <a:custGeom>
              <a:avLst/>
              <a:gdLst/>
              <a:ahLst/>
              <a:cxnLst/>
              <a:rect l="l" t="t" r="r" b="b"/>
              <a:pathLst>
                <a:path w="11006582" h="6617462">
                  <a:moveTo>
                    <a:pt x="16891" y="0"/>
                  </a:moveTo>
                  <a:lnTo>
                    <a:pt x="10989691" y="0"/>
                  </a:lnTo>
                  <a:cubicBezTo>
                    <a:pt x="10999089" y="0"/>
                    <a:pt x="11006582" y="7620"/>
                    <a:pt x="11006582" y="16891"/>
                  </a:cubicBezTo>
                  <a:lnTo>
                    <a:pt x="11006582" y="6600572"/>
                  </a:lnTo>
                  <a:cubicBezTo>
                    <a:pt x="11006582" y="6609969"/>
                    <a:pt x="10998962" y="6617462"/>
                    <a:pt x="10989691" y="6617462"/>
                  </a:cubicBezTo>
                  <a:lnTo>
                    <a:pt x="16891" y="6617462"/>
                  </a:lnTo>
                  <a:cubicBezTo>
                    <a:pt x="7493" y="6617462"/>
                    <a:pt x="0" y="6609842"/>
                    <a:pt x="0" y="6600572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600572"/>
                  </a:lnTo>
                  <a:lnTo>
                    <a:pt x="16891" y="6600572"/>
                  </a:lnTo>
                  <a:lnTo>
                    <a:pt x="16891" y="6583680"/>
                  </a:lnTo>
                  <a:lnTo>
                    <a:pt x="10989691" y="6583680"/>
                  </a:lnTo>
                  <a:lnTo>
                    <a:pt x="10989691" y="6600572"/>
                  </a:lnTo>
                  <a:lnTo>
                    <a:pt x="10972800" y="6600572"/>
                  </a:lnTo>
                  <a:lnTo>
                    <a:pt x="10972800" y="16891"/>
                  </a:lnTo>
                  <a:lnTo>
                    <a:pt x="10989691" y="16891"/>
                  </a:lnTo>
                  <a:lnTo>
                    <a:pt x="1098969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8E0EC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9709147" y="2748539"/>
            <a:ext cx="8255003" cy="793499"/>
            <a:chOff x="0" y="0"/>
            <a:chExt cx="11006671" cy="1057999"/>
          </a:xfrm>
        </p:grpSpPr>
        <p:sp>
          <p:nvSpPr>
            <p:cNvPr id="33" name="Freeform 33"/>
            <p:cNvSpPr/>
            <p:nvPr/>
          </p:nvSpPr>
          <p:spPr>
            <a:xfrm>
              <a:off x="16891" y="16891"/>
              <a:ext cx="10972800" cy="1024128"/>
            </a:xfrm>
            <a:custGeom>
              <a:avLst/>
              <a:gdLst/>
              <a:ahLst/>
              <a:cxnLst/>
              <a:rect l="l" t="t" r="r" b="b"/>
              <a:pathLst>
                <a:path w="10972800" h="1024128">
                  <a:moveTo>
                    <a:pt x="0" y="0"/>
                  </a:moveTo>
                  <a:lnTo>
                    <a:pt x="10972800" y="0"/>
                  </a:lnTo>
                  <a:lnTo>
                    <a:pt x="10972800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1A7A4A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11006582" cy="1057912"/>
            </a:xfrm>
            <a:custGeom>
              <a:avLst/>
              <a:gdLst/>
              <a:ahLst/>
              <a:cxnLst/>
              <a:rect l="l" t="t" r="r" b="b"/>
              <a:pathLst>
                <a:path w="11006582" h="1057912">
                  <a:moveTo>
                    <a:pt x="16891" y="0"/>
                  </a:moveTo>
                  <a:lnTo>
                    <a:pt x="10989691" y="0"/>
                  </a:lnTo>
                  <a:cubicBezTo>
                    <a:pt x="10999089" y="0"/>
                    <a:pt x="11006582" y="7620"/>
                    <a:pt x="11006582" y="16891"/>
                  </a:cubicBezTo>
                  <a:lnTo>
                    <a:pt x="11006582" y="1041019"/>
                  </a:lnTo>
                  <a:cubicBezTo>
                    <a:pt x="11006582" y="1050417"/>
                    <a:pt x="10998962" y="1057910"/>
                    <a:pt x="10989691" y="1057910"/>
                  </a:cubicBezTo>
                  <a:lnTo>
                    <a:pt x="16891" y="1057910"/>
                  </a:lnTo>
                  <a:cubicBezTo>
                    <a:pt x="7620" y="1058037"/>
                    <a:pt x="0" y="1050417"/>
                    <a:pt x="0" y="104101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041019"/>
                  </a:lnTo>
                  <a:lnTo>
                    <a:pt x="16891" y="1041019"/>
                  </a:lnTo>
                  <a:lnTo>
                    <a:pt x="16891" y="1024128"/>
                  </a:lnTo>
                  <a:lnTo>
                    <a:pt x="10989691" y="1024128"/>
                  </a:lnTo>
                  <a:lnTo>
                    <a:pt x="10989691" y="1041019"/>
                  </a:lnTo>
                  <a:lnTo>
                    <a:pt x="10972800" y="1041019"/>
                  </a:lnTo>
                  <a:lnTo>
                    <a:pt x="10972800" y="16891"/>
                  </a:lnTo>
                  <a:lnTo>
                    <a:pt x="10989691" y="16891"/>
                  </a:lnTo>
                  <a:lnTo>
                    <a:pt x="1098969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1A7A4A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9721844" y="2761236"/>
            <a:ext cx="8229600" cy="768096"/>
            <a:chOff x="0" y="0"/>
            <a:chExt cx="10972800" cy="102412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972800" cy="1024128"/>
            </a:xfrm>
            <a:custGeom>
              <a:avLst/>
              <a:gdLst/>
              <a:ahLst/>
              <a:cxnLst/>
              <a:rect l="l" t="t" r="r" b="b"/>
              <a:pathLst>
                <a:path w="10972800" h="1024128">
                  <a:moveTo>
                    <a:pt x="0" y="0"/>
                  </a:moveTo>
                  <a:lnTo>
                    <a:pt x="10972800" y="0"/>
                  </a:lnTo>
                  <a:lnTo>
                    <a:pt x="109728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8768" b="-158768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97280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DOĞRU ANLAYIŞ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087604" y="3803652"/>
            <a:ext cx="7498080" cy="1005840"/>
            <a:chOff x="0" y="0"/>
            <a:chExt cx="9997440" cy="13411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997440" cy="1341120"/>
            </a:xfrm>
            <a:custGeom>
              <a:avLst/>
              <a:gdLst/>
              <a:ahLst/>
              <a:cxnLst/>
              <a:rect l="l" t="t" r="r" b="b"/>
              <a:pathLst>
                <a:path w="9997440" h="1341120">
                  <a:moveTo>
                    <a:pt x="0" y="0"/>
                  </a:moveTo>
                  <a:lnTo>
                    <a:pt x="9997440" y="0"/>
                  </a:lnTo>
                  <a:lnTo>
                    <a:pt x="99974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5252" b="-95252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9997440" cy="13982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2C3E5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"YZ benim hızımı artırıyor"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087604" y="4992372"/>
            <a:ext cx="7498080" cy="1005840"/>
            <a:chOff x="0" y="0"/>
            <a:chExt cx="9997440" cy="134112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997440" cy="1341120"/>
            </a:xfrm>
            <a:custGeom>
              <a:avLst/>
              <a:gdLst/>
              <a:ahLst/>
              <a:cxnLst/>
              <a:rect l="l" t="t" r="r" b="b"/>
              <a:pathLst>
                <a:path w="9997440" h="1341120">
                  <a:moveTo>
                    <a:pt x="0" y="0"/>
                  </a:moveTo>
                  <a:lnTo>
                    <a:pt x="9997440" y="0"/>
                  </a:lnTo>
                  <a:lnTo>
                    <a:pt x="99974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5252" b="-95252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9997440" cy="13982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2C3E5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"Sorumluluk hâlâ bende"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0087604" y="6181092"/>
            <a:ext cx="7498080" cy="1005840"/>
            <a:chOff x="0" y="0"/>
            <a:chExt cx="9997440" cy="134112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997440" cy="1341120"/>
            </a:xfrm>
            <a:custGeom>
              <a:avLst/>
              <a:gdLst/>
              <a:ahLst/>
              <a:cxnLst/>
              <a:rect l="l" t="t" r="r" b="b"/>
              <a:pathLst>
                <a:path w="9997440" h="1341120">
                  <a:moveTo>
                    <a:pt x="0" y="0"/>
                  </a:moveTo>
                  <a:lnTo>
                    <a:pt x="9997440" y="0"/>
                  </a:lnTo>
                  <a:lnTo>
                    <a:pt x="99974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5252" b="-95252"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9997440" cy="13982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2C3E5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"YZ + ben = daha iyi hizmet"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716004" y="4992372"/>
            <a:ext cx="1097280" cy="731520"/>
            <a:chOff x="0" y="0"/>
            <a:chExt cx="1463040" cy="97536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463040" cy="975360"/>
            </a:xfrm>
            <a:custGeom>
              <a:avLst/>
              <a:gdLst/>
              <a:ahLst/>
              <a:cxnLst/>
              <a:rect l="l" t="t" r="r" b="b"/>
              <a:pathLst>
                <a:path w="1463040" h="975360">
                  <a:moveTo>
                    <a:pt x="0" y="0"/>
                  </a:moveTo>
                  <a:lnTo>
                    <a:pt x="1463040" y="0"/>
                  </a:lnTo>
                  <a:lnTo>
                    <a:pt x="146304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5535" r="-35535"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1463040" cy="10515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280"/>
                </a:lnSpc>
              </a:pPr>
              <a:r>
                <a:rPr lang="en-US" sz="4400">
                  <a:solidFill>
                    <a:srgbClr val="F4A825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→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565147" y="7949827"/>
            <a:ext cx="17386297" cy="1397003"/>
            <a:chOff x="0" y="0"/>
            <a:chExt cx="23181729" cy="1862671"/>
          </a:xfrm>
        </p:grpSpPr>
        <p:sp>
          <p:nvSpPr>
            <p:cNvPr id="51" name="Freeform 51"/>
            <p:cNvSpPr/>
            <p:nvPr/>
          </p:nvSpPr>
          <p:spPr>
            <a:xfrm>
              <a:off x="17815" y="16891"/>
              <a:ext cx="23146005" cy="1828800"/>
            </a:xfrm>
            <a:custGeom>
              <a:avLst/>
              <a:gdLst/>
              <a:ahLst/>
              <a:cxnLst/>
              <a:rect l="l" t="t" r="r" b="b"/>
              <a:pathLst>
                <a:path w="23146005" h="1828800">
                  <a:moveTo>
                    <a:pt x="0" y="0"/>
                  </a:moveTo>
                  <a:lnTo>
                    <a:pt x="23146005" y="0"/>
                  </a:lnTo>
                  <a:lnTo>
                    <a:pt x="23146005" y="1828800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0D1B3E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0" y="0"/>
              <a:ext cx="23181636" cy="1862582"/>
            </a:xfrm>
            <a:custGeom>
              <a:avLst/>
              <a:gdLst/>
              <a:ahLst/>
              <a:cxnLst/>
              <a:rect l="l" t="t" r="r" b="b"/>
              <a:pathLst>
                <a:path w="23181636" h="1862582">
                  <a:moveTo>
                    <a:pt x="17815" y="0"/>
                  </a:moveTo>
                  <a:lnTo>
                    <a:pt x="23163820" y="0"/>
                  </a:lnTo>
                  <a:cubicBezTo>
                    <a:pt x="23173733" y="0"/>
                    <a:pt x="23181636" y="7620"/>
                    <a:pt x="23181636" y="16891"/>
                  </a:cubicBezTo>
                  <a:lnTo>
                    <a:pt x="23181636" y="1845691"/>
                  </a:lnTo>
                  <a:cubicBezTo>
                    <a:pt x="23181636" y="1855089"/>
                    <a:pt x="23173599" y="1862582"/>
                    <a:pt x="23163820" y="1862582"/>
                  </a:cubicBezTo>
                  <a:lnTo>
                    <a:pt x="17815" y="1862582"/>
                  </a:lnTo>
                  <a:cubicBezTo>
                    <a:pt x="7903" y="1862582"/>
                    <a:pt x="0" y="1854962"/>
                    <a:pt x="0" y="1845691"/>
                  </a:cubicBezTo>
                  <a:lnTo>
                    <a:pt x="0" y="16891"/>
                  </a:lnTo>
                  <a:cubicBezTo>
                    <a:pt x="0" y="7620"/>
                    <a:pt x="8037" y="0"/>
                    <a:pt x="17815" y="0"/>
                  </a:cubicBezTo>
                  <a:moveTo>
                    <a:pt x="17815" y="33909"/>
                  </a:moveTo>
                  <a:lnTo>
                    <a:pt x="17815" y="16891"/>
                  </a:lnTo>
                  <a:lnTo>
                    <a:pt x="35764" y="16891"/>
                  </a:lnTo>
                  <a:lnTo>
                    <a:pt x="35764" y="1845691"/>
                  </a:lnTo>
                  <a:lnTo>
                    <a:pt x="17815" y="1845691"/>
                  </a:lnTo>
                  <a:lnTo>
                    <a:pt x="17815" y="1828800"/>
                  </a:lnTo>
                  <a:lnTo>
                    <a:pt x="23163820" y="1828800"/>
                  </a:lnTo>
                  <a:lnTo>
                    <a:pt x="23163820" y="1845691"/>
                  </a:lnTo>
                  <a:lnTo>
                    <a:pt x="23146006" y="1845691"/>
                  </a:lnTo>
                  <a:lnTo>
                    <a:pt x="23146006" y="16891"/>
                  </a:lnTo>
                  <a:lnTo>
                    <a:pt x="23163820" y="16891"/>
                  </a:lnTo>
                  <a:lnTo>
                    <a:pt x="23163820" y="33909"/>
                  </a:lnTo>
                  <a:lnTo>
                    <a:pt x="17815" y="33909"/>
                  </a:lnTo>
                  <a:close/>
                </a:path>
              </a:pathLst>
            </a:custGeom>
            <a:solidFill>
              <a:srgbClr val="0D1B3E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565147" y="7949827"/>
            <a:ext cx="254527" cy="1397003"/>
            <a:chOff x="0" y="0"/>
            <a:chExt cx="339369" cy="1862671"/>
          </a:xfrm>
        </p:grpSpPr>
        <p:sp>
          <p:nvSpPr>
            <p:cNvPr id="54" name="Freeform 54"/>
            <p:cNvSpPr/>
            <p:nvPr/>
          </p:nvSpPr>
          <p:spPr>
            <a:xfrm>
              <a:off x="17558" y="16891"/>
              <a:ext cx="304161" cy="1828800"/>
            </a:xfrm>
            <a:custGeom>
              <a:avLst/>
              <a:gdLst/>
              <a:ahLst/>
              <a:cxnLst/>
              <a:rect l="l" t="t" r="r" b="b"/>
              <a:pathLst>
                <a:path w="304161" h="1828800">
                  <a:moveTo>
                    <a:pt x="0" y="0"/>
                  </a:moveTo>
                  <a:lnTo>
                    <a:pt x="304161" y="0"/>
                  </a:lnTo>
                  <a:lnTo>
                    <a:pt x="304161" y="1828800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0" y="0"/>
              <a:ext cx="339277" cy="1862582"/>
            </a:xfrm>
            <a:custGeom>
              <a:avLst/>
              <a:gdLst/>
              <a:ahLst/>
              <a:cxnLst/>
              <a:rect l="l" t="t" r="r" b="b"/>
              <a:pathLst>
                <a:path w="339277" h="1862582">
                  <a:moveTo>
                    <a:pt x="17558" y="0"/>
                  </a:moveTo>
                  <a:lnTo>
                    <a:pt x="321719" y="0"/>
                  </a:lnTo>
                  <a:cubicBezTo>
                    <a:pt x="331488" y="0"/>
                    <a:pt x="339277" y="7620"/>
                    <a:pt x="339277" y="16891"/>
                  </a:cubicBezTo>
                  <a:lnTo>
                    <a:pt x="339277" y="1845691"/>
                  </a:lnTo>
                  <a:cubicBezTo>
                    <a:pt x="339277" y="1855089"/>
                    <a:pt x="331356" y="1862582"/>
                    <a:pt x="321719" y="1862582"/>
                  </a:cubicBezTo>
                  <a:lnTo>
                    <a:pt x="17558" y="1862582"/>
                  </a:lnTo>
                  <a:cubicBezTo>
                    <a:pt x="7789" y="1862582"/>
                    <a:pt x="0" y="1854962"/>
                    <a:pt x="0" y="1845691"/>
                  </a:cubicBezTo>
                  <a:lnTo>
                    <a:pt x="0" y="16891"/>
                  </a:lnTo>
                  <a:cubicBezTo>
                    <a:pt x="0" y="7620"/>
                    <a:pt x="7921" y="0"/>
                    <a:pt x="17558" y="0"/>
                  </a:cubicBezTo>
                  <a:moveTo>
                    <a:pt x="17558" y="33909"/>
                  </a:moveTo>
                  <a:lnTo>
                    <a:pt x="17558" y="16891"/>
                  </a:lnTo>
                  <a:lnTo>
                    <a:pt x="35248" y="16891"/>
                  </a:lnTo>
                  <a:lnTo>
                    <a:pt x="35248" y="1845691"/>
                  </a:lnTo>
                  <a:lnTo>
                    <a:pt x="17558" y="1845691"/>
                  </a:lnTo>
                  <a:lnTo>
                    <a:pt x="17558" y="1828800"/>
                  </a:lnTo>
                  <a:lnTo>
                    <a:pt x="321719" y="1828800"/>
                  </a:lnTo>
                  <a:lnTo>
                    <a:pt x="321719" y="1845691"/>
                  </a:lnTo>
                  <a:lnTo>
                    <a:pt x="304161" y="1845691"/>
                  </a:lnTo>
                  <a:lnTo>
                    <a:pt x="304161" y="16891"/>
                  </a:lnTo>
                  <a:lnTo>
                    <a:pt x="321719" y="16891"/>
                  </a:lnTo>
                  <a:lnTo>
                    <a:pt x="321719" y="33909"/>
                  </a:lnTo>
                  <a:lnTo>
                    <a:pt x="17558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304428" y="7962524"/>
            <a:ext cx="16348657" cy="1371600"/>
            <a:chOff x="0" y="0"/>
            <a:chExt cx="21798209" cy="1828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1798209" cy="1828800"/>
            </a:xfrm>
            <a:custGeom>
              <a:avLst/>
              <a:gdLst/>
              <a:ahLst/>
              <a:cxnLst/>
              <a:rect l="l" t="t" r="r" b="b"/>
              <a:pathLst>
                <a:path w="21798209" h="1828800">
                  <a:moveTo>
                    <a:pt x="0" y="0"/>
                  </a:moveTo>
                  <a:lnTo>
                    <a:pt x="21798209" y="0"/>
                  </a:lnTo>
                  <a:lnTo>
                    <a:pt x="21798209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73428" r="3798" b="-173428"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0" y="-57150"/>
              <a:ext cx="21798209" cy="18859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Kurumun değer yaratan YZ kapasitesi, her bireyin bilinçli kullanımının toplamıdır.</a:t>
              </a:r>
            </a:p>
          </p:txBody>
        </p:sp>
      </p:grpSp>
      <p:sp>
        <p:nvSpPr>
          <p:cNvPr id="59" name="Freeform 59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1911778" y="9638863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63" name="Slayt Numarası Yer Tutucusu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71707"/>
            <a:chOff x="0" y="0"/>
            <a:chExt cx="24417871" cy="228943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95072"/>
            </a:xfrm>
            <a:custGeom>
              <a:avLst/>
              <a:gdLst/>
              <a:ahLst/>
              <a:cxnLst/>
              <a:rect l="l" t="t" r="r" b="b"/>
              <a:pathLst>
                <a:path w="24383999" h="195072">
                  <a:moveTo>
                    <a:pt x="0" y="0"/>
                  </a:moveTo>
                  <a:lnTo>
                    <a:pt x="24383999" y="0"/>
                  </a:lnTo>
                  <a:lnTo>
                    <a:pt x="24383999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28856"/>
            </a:xfrm>
            <a:custGeom>
              <a:avLst/>
              <a:gdLst/>
              <a:ahLst/>
              <a:cxnLst/>
              <a:rect l="l" t="t" r="r" b="b"/>
              <a:pathLst>
                <a:path w="24417782" h="228856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211963"/>
                  </a:lnTo>
                  <a:cubicBezTo>
                    <a:pt x="24417782" y="221361"/>
                    <a:pt x="24410163" y="228854"/>
                    <a:pt x="24400890" y="228854"/>
                  </a:cubicBezTo>
                  <a:lnTo>
                    <a:pt x="16891" y="228854"/>
                  </a:lnTo>
                  <a:cubicBezTo>
                    <a:pt x="7620" y="228981"/>
                    <a:pt x="0" y="221361"/>
                    <a:pt x="0" y="21196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11963"/>
                  </a:lnTo>
                  <a:lnTo>
                    <a:pt x="16891" y="211963"/>
                  </a:lnTo>
                  <a:lnTo>
                    <a:pt x="16891" y="195072"/>
                  </a:lnTo>
                  <a:lnTo>
                    <a:pt x="24400890" y="195072"/>
                  </a:lnTo>
                  <a:lnTo>
                    <a:pt x="24400890" y="211963"/>
                  </a:lnTo>
                  <a:lnTo>
                    <a:pt x="24384000" y="211963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01703" y="868551"/>
            <a:ext cx="9535163" cy="6426203"/>
            <a:chOff x="0" y="0"/>
            <a:chExt cx="12713551" cy="8568271"/>
          </a:xfrm>
        </p:grpSpPr>
        <p:sp>
          <p:nvSpPr>
            <p:cNvPr id="6" name="Freeform 6"/>
            <p:cNvSpPr/>
            <p:nvPr/>
          </p:nvSpPr>
          <p:spPr>
            <a:xfrm>
              <a:off x="16891" y="16891"/>
              <a:ext cx="12679681" cy="8534400"/>
            </a:xfrm>
            <a:custGeom>
              <a:avLst/>
              <a:gdLst/>
              <a:ahLst/>
              <a:cxnLst/>
              <a:rect l="l" t="t" r="r" b="b"/>
              <a:pathLst>
                <a:path w="12679681" h="8534400">
                  <a:moveTo>
                    <a:pt x="0" y="0"/>
                  </a:moveTo>
                  <a:lnTo>
                    <a:pt x="12679681" y="0"/>
                  </a:lnTo>
                  <a:lnTo>
                    <a:pt x="12679681" y="8534400"/>
                  </a:lnTo>
                  <a:lnTo>
                    <a:pt x="0" y="8534400"/>
                  </a:lnTo>
                  <a:close/>
                </a:path>
              </a:pathLst>
            </a:custGeom>
            <a:solidFill>
              <a:srgbClr val="0D1B3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713463" cy="8568182"/>
            </a:xfrm>
            <a:custGeom>
              <a:avLst/>
              <a:gdLst/>
              <a:ahLst/>
              <a:cxnLst/>
              <a:rect l="l" t="t" r="r" b="b"/>
              <a:pathLst>
                <a:path w="12713463" h="8568182">
                  <a:moveTo>
                    <a:pt x="16891" y="0"/>
                  </a:moveTo>
                  <a:lnTo>
                    <a:pt x="12696572" y="0"/>
                  </a:lnTo>
                  <a:cubicBezTo>
                    <a:pt x="12705969" y="0"/>
                    <a:pt x="12713463" y="7620"/>
                    <a:pt x="12713463" y="16891"/>
                  </a:cubicBezTo>
                  <a:lnTo>
                    <a:pt x="12713463" y="8551291"/>
                  </a:lnTo>
                  <a:cubicBezTo>
                    <a:pt x="12713463" y="8560689"/>
                    <a:pt x="12705842" y="8568182"/>
                    <a:pt x="12696572" y="8568182"/>
                  </a:cubicBezTo>
                  <a:lnTo>
                    <a:pt x="16891" y="8568182"/>
                  </a:lnTo>
                  <a:cubicBezTo>
                    <a:pt x="7493" y="8568182"/>
                    <a:pt x="0" y="8560562"/>
                    <a:pt x="0" y="8551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551291"/>
                  </a:lnTo>
                  <a:lnTo>
                    <a:pt x="16891" y="8551291"/>
                  </a:lnTo>
                  <a:lnTo>
                    <a:pt x="16891" y="8534400"/>
                  </a:lnTo>
                  <a:lnTo>
                    <a:pt x="12696572" y="8534400"/>
                  </a:lnTo>
                  <a:lnTo>
                    <a:pt x="12696572" y="8551291"/>
                  </a:lnTo>
                  <a:lnTo>
                    <a:pt x="12679680" y="8551291"/>
                  </a:lnTo>
                  <a:lnTo>
                    <a:pt x="12679680" y="16891"/>
                  </a:lnTo>
                  <a:lnTo>
                    <a:pt x="12696572" y="16891"/>
                  </a:lnTo>
                  <a:lnTo>
                    <a:pt x="12696572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0D1B3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1703" y="868551"/>
            <a:ext cx="281435" cy="6426203"/>
            <a:chOff x="0" y="0"/>
            <a:chExt cx="375247" cy="8568271"/>
          </a:xfrm>
        </p:grpSpPr>
        <p:sp>
          <p:nvSpPr>
            <p:cNvPr id="9" name="Freeform 9"/>
            <p:cNvSpPr/>
            <p:nvPr/>
          </p:nvSpPr>
          <p:spPr>
            <a:xfrm>
              <a:off x="16891" y="16891"/>
              <a:ext cx="341376" cy="8534400"/>
            </a:xfrm>
            <a:custGeom>
              <a:avLst/>
              <a:gdLst/>
              <a:ahLst/>
              <a:cxnLst/>
              <a:rect l="l" t="t" r="r" b="b"/>
              <a:pathLst>
                <a:path w="341376" h="8534400">
                  <a:moveTo>
                    <a:pt x="0" y="0"/>
                  </a:moveTo>
                  <a:lnTo>
                    <a:pt x="341376" y="0"/>
                  </a:lnTo>
                  <a:lnTo>
                    <a:pt x="341376" y="8534400"/>
                  </a:lnTo>
                  <a:lnTo>
                    <a:pt x="0" y="8534400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75158" cy="8568182"/>
            </a:xfrm>
            <a:custGeom>
              <a:avLst/>
              <a:gdLst/>
              <a:ahLst/>
              <a:cxnLst/>
              <a:rect l="l" t="t" r="r" b="b"/>
              <a:pathLst>
                <a:path w="375158" h="8568182">
                  <a:moveTo>
                    <a:pt x="16891" y="0"/>
                  </a:moveTo>
                  <a:lnTo>
                    <a:pt x="358267" y="0"/>
                  </a:lnTo>
                  <a:cubicBezTo>
                    <a:pt x="367665" y="0"/>
                    <a:pt x="375158" y="7620"/>
                    <a:pt x="375158" y="16891"/>
                  </a:cubicBezTo>
                  <a:lnTo>
                    <a:pt x="375158" y="8551291"/>
                  </a:lnTo>
                  <a:cubicBezTo>
                    <a:pt x="375158" y="8560689"/>
                    <a:pt x="367538" y="8568182"/>
                    <a:pt x="358267" y="8568182"/>
                  </a:cubicBezTo>
                  <a:lnTo>
                    <a:pt x="16891" y="8568182"/>
                  </a:lnTo>
                  <a:cubicBezTo>
                    <a:pt x="7493" y="8568182"/>
                    <a:pt x="0" y="8560562"/>
                    <a:pt x="0" y="8551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551291"/>
                  </a:lnTo>
                  <a:lnTo>
                    <a:pt x="16891" y="8551291"/>
                  </a:lnTo>
                  <a:lnTo>
                    <a:pt x="16891" y="8534400"/>
                  </a:lnTo>
                  <a:lnTo>
                    <a:pt x="358267" y="8534400"/>
                  </a:lnTo>
                  <a:lnTo>
                    <a:pt x="358267" y="8551291"/>
                  </a:lnTo>
                  <a:lnTo>
                    <a:pt x="341376" y="8551291"/>
                  </a:lnTo>
                  <a:lnTo>
                    <a:pt x="341376" y="16891"/>
                  </a:lnTo>
                  <a:lnTo>
                    <a:pt x="358267" y="16891"/>
                  </a:lnTo>
                  <a:lnTo>
                    <a:pt x="358267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371600" y="1338448"/>
            <a:ext cx="8595360" cy="822960"/>
            <a:chOff x="0" y="0"/>
            <a:chExt cx="11460480" cy="10972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460480" cy="1097280"/>
            </a:xfrm>
            <a:custGeom>
              <a:avLst/>
              <a:gdLst/>
              <a:ahLst/>
              <a:cxnLst/>
              <a:rect l="l" t="t" r="r" b="b"/>
              <a:pathLst>
                <a:path w="11460480" h="1097280">
                  <a:moveTo>
                    <a:pt x="0" y="0"/>
                  </a:moveTo>
                  <a:lnTo>
                    <a:pt x="11460480" y="0"/>
                  </a:lnTo>
                  <a:lnTo>
                    <a:pt x="114604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3510" b="-153510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1460480" cy="11449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i="1">
                  <a:solidFill>
                    <a:srgbClr val="F7C05A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Şimdi bir soru: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1600" y="2252848"/>
            <a:ext cx="8595360" cy="2377440"/>
            <a:chOff x="0" y="0"/>
            <a:chExt cx="11460480" cy="31699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460480" cy="3169920"/>
            </a:xfrm>
            <a:custGeom>
              <a:avLst/>
              <a:gdLst/>
              <a:ahLst/>
              <a:cxnLst/>
              <a:rect l="l" t="t" r="r" b="b"/>
              <a:pathLst>
                <a:path w="11460480" h="3169920">
                  <a:moveTo>
                    <a:pt x="0" y="0"/>
                  </a:moveTo>
                  <a:lnTo>
                    <a:pt x="11460480" y="0"/>
                  </a:lnTo>
                  <a:lnTo>
                    <a:pt x="11460480" y="3169920"/>
                  </a:lnTo>
                  <a:lnTo>
                    <a:pt x="0" y="31699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445" b="-20445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123825"/>
              <a:ext cx="11460480" cy="32937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200"/>
                </a:lnSpc>
              </a:pPr>
              <a:r>
                <a:rPr lang="en-US" sz="60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Bugün YZ'ye kaç kez</a:t>
              </a:r>
            </a:p>
            <a:p>
              <a:pPr algn="l">
                <a:lnSpc>
                  <a:spcPts val="7200"/>
                </a:lnSpc>
              </a:pPr>
              <a:r>
                <a:rPr lang="en-US" sz="60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bilgi girdiniz?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71600" y="4813168"/>
            <a:ext cx="8595360" cy="822960"/>
            <a:chOff x="0" y="0"/>
            <a:chExt cx="11460480" cy="10972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460480" cy="1097280"/>
            </a:xfrm>
            <a:custGeom>
              <a:avLst/>
              <a:gdLst/>
              <a:ahLst/>
              <a:cxnLst/>
              <a:rect l="l" t="t" r="r" b="b"/>
              <a:pathLst>
                <a:path w="11460480" h="1097280">
                  <a:moveTo>
                    <a:pt x="0" y="0"/>
                  </a:moveTo>
                  <a:lnTo>
                    <a:pt x="11460480" y="0"/>
                  </a:lnTo>
                  <a:lnTo>
                    <a:pt x="114604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3510" b="-153510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1460480" cy="11544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i="1">
                  <a:solidFill>
                    <a:srgbClr val="8A9BB5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Hiç duraksadınız mı?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142983" y="959991"/>
            <a:ext cx="6060443" cy="1762763"/>
            <a:chOff x="0" y="0"/>
            <a:chExt cx="8080591" cy="2350351"/>
          </a:xfrm>
        </p:grpSpPr>
        <p:sp>
          <p:nvSpPr>
            <p:cNvPr id="21" name="Freeform 21"/>
            <p:cNvSpPr/>
            <p:nvPr/>
          </p:nvSpPr>
          <p:spPr>
            <a:xfrm>
              <a:off x="16891" y="16891"/>
              <a:ext cx="8046720" cy="2316480"/>
            </a:xfrm>
            <a:custGeom>
              <a:avLst/>
              <a:gdLst/>
              <a:ahLst/>
              <a:cxnLst/>
              <a:rect l="l" t="t" r="r" b="b"/>
              <a:pathLst>
                <a:path w="8046720" h="2316480">
                  <a:moveTo>
                    <a:pt x="0" y="0"/>
                  </a:moveTo>
                  <a:lnTo>
                    <a:pt x="8046720" y="0"/>
                  </a:lnTo>
                  <a:lnTo>
                    <a:pt x="8046720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8080501" cy="2350262"/>
            </a:xfrm>
            <a:custGeom>
              <a:avLst/>
              <a:gdLst/>
              <a:ahLst/>
              <a:cxnLst/>
              <a:rect l="l" t="t" r="r" b="b"/>
              <a:pathLst>
                <a:path w="8080501" h="2350262">
                  <a:moveTo>
                    <a:pt x="16891" y="0"/>
                  </a:moveTo>
                  <a:lnTo>
                    <a:pt x="8063611" y="0"/>
                  </a:lnTo>
                  <a:cubicBezTo>
                    <a:pt x="8073009" y="0"/>
                    <a:pt x="8080501" y="7620"/>
                    <a:pt x="8080501" y="16891"/>
                  </a:cubicBezTo>
                  <a:lnTo>
                    <a:pt x="8080501" y="2333371"/>
                  </a:lnTo>
                  <a:cubicBezTo>
                    <a:pt x="8080501" y="2342769"/>
                    <a:pt x="8072882" y="2350262"/>
                    <a:pt x="8063611" y="2350262"/>
                  </a:cubicBezTo>
                  <a:lnTo>
                    <a:pt x="16891" y="2350262"/>
                  </a:lnTo>
                  <a:cubicBezTo>
                    <a:pt x="7493" y="2350262"/>
                    <a:pt x="0" y="2342642"/>
                    <a:pt x="0" y="233337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333371"/>
                  </a:lnTo>
                  <a:lnTo>
                    <a:pt x="16891" y="2333371"/>
                  </a:lnTo>
                  <a:lnTo>
                    <a:pt x="16891" y="2316480"/>
                  </a:lnTo>
                  <a:lnTo>
                    <a:pt x="8063611" y="2316480"/>
                  </a:lnTo>
                  <a:lnTo>
                    <a:pt x="8063611" y="2333371"/>
                  </a:lnTo>
                  <a:lnTo>
                    <a:pt x="8046720" y="2333371"/>
                  </a:lnTo>
                  <a:lnTo>
                    <a:pt x="8046720" y="16891"/>
                  </a:lnTo>
                  <a:lnTo>
                    <a:pt x="8063611" y="16891"/>
                  </a:lnTo>
                  <a:lnTo>
                    <a:pt x="806361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8E0EC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1142983" y="959991"/>
            <a:ext cx="208283" cy="1762763"/>
            <a:chOff x="0" y="0"/>
            <a:chExt cx="277711" cy="2350351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243840" cy="2316480"/>
            </a:xfrm>
            <a:custGeom>
              <a:avLst/>
              <a:gdLst/>
              <a:ahLst/>
              <a:cxnLst/>
              <a:rect l="l" t="t" r="r" b="b"/>
              <a:pathLst>
                <a:path w="243840" h="2316480">
                  <a:moveTo>
                    <a:pt x="0" y="0"/>
                  </a:moveTo>
                  <a:lnTo>
                    <a:pt x="243840" y="0"/>
                  </a:lnTo>
                  <a:lnTo>
                    <a:pt x="243840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77622" cy="2350262"/>
            </a:xfrm>
            <a:custGeom>
              <a:avLst/>
              <a:gdLst/>
              <a:ahLst/>
              <a:cxnLst/>
              <a:rect l="l" t="t" r="r" b="b"/>
              <a:pathLst>
                <a:path w="277622" h="2350262">
                  <a:moveTo>
                    <a:pt x="16891" y="0"/>
                  </a:moveTo>
                  <a:lnTo>
                    <a:pt x="260731" y="0"/>
                  </a:lnTo>
                  <a:cubicBezTo>
                    <a:pt x="270129" y="0"/>
                    <a:pt x="277622" y="7620"/>
                    <a:pt x="277622" y="16891"/>
                  </a:cubicBezTo>
                  <a:lnTo>
                    <a:pt x="277622" y="2333371"/>
                  </a:lnTo>
                  <a:cubicBezTo>
                    <a:pt x="277622" y="2342769"/>
                    <a:pt x="270002" y="2350262"/>
                    <a:pt x="260731" y="2350262"/>
                  </a:cubicBezTo>
                  <a:lnTo>
                    <a:pt x="16891" y="2350262"/>
                  </a:lnTo>
                  <a:cubicBezTo>
                    <a:pt x="7493" y="2350262"/>
                    <a:pt x="0" y="2342642"/>
                    <a:pt x="0" y="233337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333371"/>
                  </a:lnTo>
                  <a:lnTo>
                    <a:pt x="16891" y="2333371"/>
                  </a:lnTo>
                  <a:lnTo>
                    <a:pt x="16891" y="2316480"/>
                  </a:lnTo>
                  <a:lnTo>
                    <a:pt x="260731" y="2316480"/>
                  </a:lnTo>
                  <a:lnTo>
                    <a:pt x="260731" y="2333371"/>
                  </a:lnTo>
                  <a:lnTo>
                    <a:pt x="243840" y="2333371"/>
                  </a:lnTo>
                  <a:lnTo>
                    <a:pt x="243840" y="16891"/>
                  </a:lnTo>
                  <a:lnTo>
                    <a:pt x="260731" y="16891"/>
                  </a:lnTo>
                  <a:lnTo>
                    <a:pt x="2607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1521440" y="1100704"/>
            <a:ext cx="5486400" cy="548640"/>
            <a:chOff x="0" y="0"/>
            <a:chExt cx="7315200" cy="7315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315200" cy="731520"/>
            </a:xfrm>
            <a:custGeom>
              <a:avLst/>
              <a:gdLst/>
              <a:ahLst/>
              <a:cxnLst/>
              <a:rect l="l" t="t" r="r" b="b"/>
              <a:pathLst>
                <a:path w="7315200" h="731520">
                  <a:moveTo>
                    <a:pt x="0" y="0"/>
                  </a:moveTo>
                  <a:lnTo>
                    <a:pt x="7315200" y="0"/>
                  </a:lnTo>
                  <a:lnTo>
                    <a:pt x="73152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7315200" cy="7886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0D1B3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🔴 Ne giriyoruz?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521440" y="1612768"/>
            <a:ext cx="5486400" cy="457200"/>
            <a:chOff x="0" y="0"/>
            <a:chExt cx="7315200" cy="6096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315200" cy="609600"/>
            </a:xfrm>
            <a:custGeom>
              <a:avLst/>
              <a:gdLst/>
              <a:ahLst/>
              <a:cxnLst/>
              <a:rect l="l" t="t" r="r" b="b"/>
              <a:pathLst>
                <a:path w="7315200" h="609600">
                  <a:moveTo>
                    <a:pt x="0" y="0"/>
                  </a:moveTo>
                  <a:lnTo>
                    <a:pt x="7315200" y="0"/>
                  </a:lnTo>
                  <a:lnTo>
                    <a:pt x="7315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83820" b="-183820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7315200" cy="6572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2C3E5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Her veri bir iz bırakır.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142983" y="3256788"/>
            <a:ext cx="6060443" cy="1762763"/>
            <a:chOff x="0" y="0"/>
            <a:chExt cx="8080591" cy="2350351"/>
          </a:xfrm>
        </p:grpSpPr>
        <p:sp>
          <p:nvSpPr>
            <p:cNvPr id="33" name="Freeform 33"/>
            <p:cNvSpPr/>
            <p:nvPr/>
          </p:nvSpPr>
          <p:spPr>
            <a:xfrm>
              <a:off x="16891" y="16891"/>
              <a:ext cx="8046720" cy="2316480"/>
            </a:xfrm>
            <a:custGeom>
              <a:avLst/>
              <a:gdLst/>
              <a:ahLst/>
              <a:cxnLst/>
              <a:rect l="l" t="t" r="r" b="b"/>
              <a:pathLst>
                <a:path w="8046720" h="2316480">
                  <a:moveTo>
                    <a:pt x="0" y="0"/>
                  </a:moveTo>
                  <a:lnTo>
                    <a:pt x="8046720" y="0"/>
                  </a:lnTo>
                  <a:lnTo>
                    <a:pt x="8046720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8080501" cy="2350262"/>
            </a:xfrm>
            <a:custGeom>
              <a:avLst/>
              <a:gdLst/>
              <a:ahLst/>
              <a:cxnLst/>
              <a:rect l="l" t="t" r="r" b="b"/>
              <a:pathLst>
                <a:path w="8080501" h="2350262">
                  <a:moveTo>
                    <a:pt x="16891" y="0"/>
                  </a:moveTo>
                  <a:lnTo>
                    <a:pt x="8063611" y="0"/>
                  </a:lnTo>
                  <a:cubicBezTo>
                    <a:pt x="8073009" y="0"/>
                    <a:pt x="8080501" y="7620"/>
                    <a:pt x="8080501" y="16891"/>
                  </a:cubicBezTo>
                  <a:lnTo>
                    <a:pt x="8080501" y="2333371"/>
                  </a:lnTo>
                  <a:cubicBezTo>
                    <a:pt x="8080501" y="2342769"/>
                    <a:pt x="8072882" y="2350262"/>
                    <a:pt x="8063611" y="2350262"/>
                  </a:cubicBezTo>
                  <a:lnTo>
                    <a:pt x="16891" y="2350262"/>
                  </a:lnTo>
                  <a:cubicBezTo>
                    <a:pt x="7493" y="2350262"/>
                    <a:pt x="0" y="2342642"/>
                    <a:pt x="0" y="233337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333371"/>
                  </a:lnTo>
                  <a:lnTo>
                    <a:pt x="16891" y="2333371"/>
                  </a:lnTo>
                  <a:lnTo>
                    <a:pt x="16891" y="2316480"/>
                  </a:lnTo>
                  <a:lnTo>
                    <a:pt x="8063611" y="2316480"/>
                  </a:lnTo>
                  <a:lnTo>
                    <a:pt x="8063611" y="2333371"/>
                  </a:lnTo>
                  <a:lnTo>
                    <a:pt x="8046720" y="2333371"/>
                  </a:lnTo>
                  <a:lnTo>
                    <a:pt x="8046720" y="16891"/>
                  </a:lnTo>
                  <a:lnTo>
                    <a:pt x="8063611" y="16891"/>
                  </a:lnTo>
                  <a:lnTo>
                    <a:pt x="806361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8E0EC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1142983" y="3256788"/>
            <a:ext cx="208283" cy="1762763"/>
            <a:chOff x="0" y="0"/>
            <a:chExt cx="277711" cy="2350351"/>
          </a:xfrm>
        </p:grpSpPr>
        <p:sp>
          <p:nvSpPr>
            <p:cNvPr id="36" name="Freeform 36"/>
            <p:cNvSpPr/>
            <p:nvPr/>
          </p:nvSpPr>
          <p:spPr>
            <a:xfrm>
              <a:off x="16891" y="16891"/>
              <a:ext cx="243840" cy="2316480"/>
            </a:xfrm>
            <a:custGeom>
              <a:avLst/>
              <a:gdLst/>
              <a:ahLst/>
              <a:cxnLst/>
              <a:rect l="l" t="t" r="r" b="b"/>
              <a:pathLst>
                <a:path w="243840" h="2316480">
                  <a:moveTo>
                    <a:pt x="0" y="0"/>
                  </a:moveTo>
                  <a:lnTo>
                    <a:pt x="243840" y="0"/>
                  </a:lnTo>
                  <a:lnTo>
                    <a:pt x="243840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277622" cy="2350262"/>
            </a:xfrm>
            <a:custGeom>
              <a:avLst/>
              <a:gdLst/>
              <a:ahLst/>
              <a:cxnLst/>
              <a:rect l="l" t="t" r="r" b="b"/>
              <a:pathLst>
                <a:path w="277622" h="2350262">
                  <a:moveTo>
                    <a:pt x="16891" y="0"/>
                  </a:moveTo>
                  <a:lnTo>
                    <a:pt x="260731" y="0"/>
                  </a:lnTo>
                  <a:cubicBezTo>
                    <a:pt x="270129" y="0"/>
                    <a:pt x="277622" y="7620"/>
                    <a:pt x="277622" y="16891"/>
                  </a:cubicBezTo>
                  <a:lnTo>
                    <a:pt x="277622" y="2333371"/>
                  </a:lnTo>
                  <a:cubicBezTo>
                    <a:pt x="277622" y="2342769"/>
                    <a:pt x="270002" y="2350262"/>
                    <a:pt x="260731" y="2350262"/>
                  </a:cubicBezTo>
                  <a:lnTo>
                    <a:pt x="16891" y="2350262"/>
                  </a:lnTo>
                  <a:cubicBezTo>
                    <a:pt x="7493" y="2350262"/>
                    <a:pt x="0" y="2342642"/>
                    <a:pt x="0" y="233337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333371"/>
                  </a:lnTo>
                  <a:lnTo>
                    <a:pt x="16891" y="2333371"/>
                  </a:lnTo>
                  <a:lnTo>
                    <a:pt x="16891" y="2316480"/>
                  </a:lnTo>
                  <a:lnTo>
                    <a:pt x="260731" y="2316480"/>
                  </a:lnTo>
                  <a:lnTo>
                    <a:pt x="260731" y="2333371"/>
                  </a:lnTo>
                  <a:lnTo>
                    <a:pt x="243840" y="2333371"/>
                  </a:lnTo>
                  <a:lnTo>
                    <a:pt x="243840" y="16891"/>
                  </a:lnTo>
                  <a:lnTo>
                    <a:pt x="260731" y="16891"/>
                  </a:lnTo>
                  <a:lnTo>
                    <a:pt x="2607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1521440" y="3397501"/>
            <a:ext cx="5486400" cy="548640"/>
            <a:chOff x="0" y="0"/>
            <a:chExt cx="7315200" cy="7315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315200" cy="731520"/>
            </a:xfrm>
            <a:custGeom>
              <a:avLst/>
              <a:gdLst/>
              <a:ahLst/>
              <a:cxnLst/>
              <a:rect l="l" t="t" r="r" b="b"/>
              <a:pathLst>
                <a:path w="7315200" h="731520">
                  <a:moveTo>
                    <a:pt x="0" y="0"/>
                  </a:moveTo>
                  <a:lnTo>
                    <a:pt x="7315200" y="0"/>
                  </a:lnTo>
                  <a:lnTo>
                    <a:pt x="73152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7315200" cy="7886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0D1B3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🟡 Kim görüyor?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521440" y="3909565"/>
            <a:ext cx="5486400" cy="457200"/>
            <a:chOff x="0" y="0"/>
            <a:chExt cx="7315200" cy="6096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315200" cy="609600"/>
            </a:xfrm>
            <a:custGeom>
              <a:avLst/>
              <a:gdLst/>
              <a:ahLst/>
              <a:cxnLst/>
              <a:rect l="l" t="t" r="r" b="b"/>
              <a:pathLst>
                <a:path w="7315200" h="609600">
                  <a:moveTo>
                    <a:pt x="0" y="0"/>
                  </a:moveTo>
                  <a:lnTo>
                    <a:pt x="7315200" y="0"/>
                  </a:lnTo>
                  <a:lnTo>
                    <a:pt x="7315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83820" b="-183820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7315200" cy="6572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2C3E5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Sistem, bulut, üçüncü taraf.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142983" y="5553585"/>
            <a:ext cx="6060443" cy="1762763"/>
            <a:chOff x="0" y="0"/>
            <a:chExt cx="8080591" cy="2350351"/>
          </a:xfrm>
        </p:grpSpPr>
        <p:sp>
          <p:nvSpPr>
            <p:cNvPr id="45" name="Freeform 45"/>
            <p:cNvSpPr/>
            <p:nvPr/>
          </p:nvSpPr>
          <p:spPr>
            <a:xfrm>
              <a:off x="16891" y="16891"/>
              <a:ext cx="8046720" cy="2316480"/>
            </a:xfrm>
            <a:custGeom>
              <a:avLst/>
              <a:gdLst/>
              <a:ahLst/>
              <a:cxnLst/>
              <a:rect l="l" t="t" r="r" b="b"/>
              <a:pathLst>
                <a:path w="8046720" h="2316480">
                  <a:moveTo>
                    <a:pt x="0" y="0"/>
                  </a:moveTo>
                  <a:lnTo>
                    <a:pt x="8046720" y="0"/>
                  </a:lnTo>
                  <a:lnTo>
                    <a:pt x="8046720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8080501" cy="2350262"/>
            </a:xfrm>
            <a:custGeom>
              <a:avLst/>
              <a:gdLst/>
              <a:ahLst/>
              <a:cxnLst/>
              <a:rect l="l" t="t" r="r" b="b"/>
              <a:pathLst>
                <a:path w="8080501" h="2350262">
                  <a:moveTo>
                    <a:pt x="16891" y="0"/>
                  </a:moveTo>
                  <a:lnTo>
                    <a:pt x="8063611" y="0"/>
                  </a:lnTo>
                  <a:cubicBezTo>
                    <a:pt x="8073009" y="0"/>
                    <a:pt x="8080501" y="7620"/>
                    <a:pt x="8080501" y="16891"/>
                  </a:cubicBezTo>
                  <a:lnTo>
                    <a:pt x="8080501" y="2333371"/>
                  </a:lnTo>
                  <a:cubicBezTo>
                    <a:pt x="8080501" y="2342769"/>
                    <a:pt x="8072882" y="2350262"/>
                    <a:pt x="8063611" y="2350262"/>
                  </a:cubicBezTo>
                  <a:lnTo>
                    <a:pt x="16891" y="2350262"/>
                  </a:lnTo>
                  <a:cubicBezTo>
                    <a:pt x="7493" y="2350262"/>
                    <a:pt x="0" y="2342642"/>
                    <a:pt x="0" y="233337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333371"/>
                  </a:lnTo>
                  <a:lnTo>
                    <a:pt x="16891" y="2333371"/>
                  </a:lnTo>
                  <a:lnTo>
                    <a:pt x="16891" y="2316480"/>
                  </a:lnTo>
                  <a:lnTo>
                    <a:pt x="8063611" y="2316480"/>
                  </a:lnTo>
                  <a:lnTo>
                    <a:pt x="8063611" y="2333371"/>
                  </a:lnTo>
                  <a:lnTo>
                    <a:pt x="8046720" y="2333371"/>
                  </a:lnTo>
                  <a:lnTo>
                    <a:pt x="8046720" y="16891"/>
                  </a:lnTo>
                  <a:lnTo>
                    <a:pt x="8063611" y="16891"/>
                  </a:lnTo>
                  <a:lnTo>
                    <a:pt x="806361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8E0EC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1142983" y="5553585"/>
            <a:ext cx="208283" cy="1762763"/>
            <a:chOff x="0" y="0"/>
            <a:chExt cx="277711" cy="2350351"/>
          </a:xfrm>
        </p:grpSpPr>
        <p:sp>
          <p:nvSpPr>
            <p:cNvPr id="48" name="Freeform 48"/>
            <p:cNvSpPr/>
            <p:nvPr/>
          </p:nvSpPr>
          <p:spPr>
            <a:xfrm>
              <a:off x="16891" y="16891"/>
              <a:ext cx="243840" cy="2316480"/>
            </a:xfrm>
            <a:custGeom>
              <a:avLst/>
              <a:gdLst/>
              <a:ahLst/>
              <a:cxnLst/>
              <a:rect l="l" t="t" r="r" b="b"/>
              <a:pathLst>
                <a:path w="243840" h="2316480">
                  <a:moveTo>
                    <a:pt x="0" y="0"/>
                  </a:moveTo>
                  <a:lnTo>
                    <a:pt x="243840" y="0"/>
                  </a:lnTo>
                  <a:lnTo>
                    <a:pt x="243840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277622" cy="2350262"/>
            </a:xfrm>
            <a:custGeom>
              <a:avLst/>
              <a:gdLst/>
              <a:ahLst/>
              <a:cxnLst/>
              <a:rect l="l" t="t" r="r" b="b"/>
              <a:pathLst>
                <a:path w="277622" h="2350262">
                  <a:moveTo>
                    <a:pt x="16891" y="0"/>
                  </a:moveTo>
                  <a:lnTo>
                    <a:pt x="260731" y="0"/>
                  </a:lnTo>
                  <a:cubicBezTo>
                    <a:pt x="270129" y="0"/>
                    <a:pt x="277622" y="7620"/>
                    <a:pt x="277622" y="16891"/>
                  </a:cubicBezTo>
                  <a:lnTo>
                    <a:pt x="277622" y="2333371"/>
                  </a:lnTo>
                  <a:cubicBezTo>
                    <a:pt x="277622" y="2342769"/>
                    <a:pt x="270002" y="2350262"/>
                    <a:pt x="260731" y="2350262"/>
                  </a:cubicBezTo>
                  <a:lnTo>
                    <a:pt x="16891" y="2350262"/>
                  </a:lnTo>
                  <a:cubicBezTo>
                    <a:pt x="7493" y="2350262"/>
                    <a:pt x="0" y="2342642"/>
                    <a:pt x="0" y="233337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333371"/>
                  </a:lnTo>
                  <a:lnTo>
                    <a:pt x="16891" y="2333371"/>
                  </a:lnTo>
                  <a:lnTo>
                    <a:pt x="16891" y="2316480"/>
                  </a:lnTo>
                  <a:lnTo>
                    <a:pt x="260731" y="2316480"/>
                  </a:lnTo>
                  <a:lnTo>
                    <a:pt x="260731" y="2333371"/>
                  </a:lnTo>
                  <a:lnTo>
                    <a:pt x="243840" y="2333371"/>
                  </a:lnTo>
                  <a:lnTo>
                    <a:pt x="243840" y="16891"/>
                  </a:lnTo>
                  <a:lnTo>
                    <a:pt x="260731" y="16891"/>
                  </a:lnTo>
                  <a:lnTo>
                    <a:pt x="2607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1521440" y="5694297"/>
            <a:ext cx="5486400" cy="548640"/>
            <a:chOff x="0" y="0"/>
            <a:chExt cx="7315200" cy="73152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7315200" cy="731520"/>
            </a:xfrm>
            <a:custGeom>
              <a:avLst/>
              <a:gdLst/>
              <a:ahLst/>
              <a:cxnLst/>
              <a:rect l="l" t="t" r="r" b="b"/>
              <a:pathLst>
                <a:path w="7315200" h="731520">
                  <a:moveTo>
                    <a:pt x="0" y="0"/>
                  </a:moveTo>
                  <a:lnTo>
                    <a:pt x="7315200" y="0"/>
                  </a:lnTo>
                  <a:lnTo>
                    <a:pt x="73152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-57150"/>
              <a:ext cx="7315200" cy="7886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0D1B3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🟢 Ne zaman fark ederiz?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1521440" y="6206361"/>
            <a:ext cx="5486400" cy="457200"/>
            <a:chOff x="0" y="0"/>
            <a:chExt cx="7315200" cy="6096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7315200" cy="609600"/>
            </a:xfrm>
            <a:custGeom>
              <a:avLst/>
              <a:gdLst/>
              <a:ahLst/>
              <a:cxnLst/>
              <a:rect l="l" t="t" r="r" b="b"/>
              <a:pathLst>
                <a:path w="7315200" h="609600">
                  <a:moveTo>
                    <a:pt x="0" y="0"/>
                  </a:moveTo>
                  <a:lnTo>
                    <a:pt x="7315200" y="0"/>
                  </a:lnTo>
                  <a:lnTo>
                    <a:pt x="7315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83820" b="-183820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7315200" cy="6572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2C3E5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Genellikle iş işten geçince.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01703" y="7909431"/>
            <a:ext cx="16484603" cy="1451867"/>
            <a:chOff x="0" y="0"/>
            <a:chExt cx="21979471" cy="1935823"/>
          </a:xfrm>
        </p:grpSpPr>
        <p:sp>
          <p:nvSpPr>
            <p:cNvPr id="57" name="Freeform 57"/>
            <p:cNvSpPr/>
            <p:nvPr/>
          </p:nvSpPr>
          <p:spPr>
            <a:xfrm>
              <a:off x="16891" y="16891"/>
              <a:ext cx="21945599" cy="1901952"/>
            </a:xfrm>
            <a:custGeom>
              <a:avLst/>
              <a:gdLst/>
              <a:ahLst/>
              <a:cxnLst/>
              <a:rect l="l" t="t" r="r" b="b"/>
              <a:pathLst>
                <a:path w="21945599" h="1901952">
                  <a:moveTo>
                    <a:pt x="0" y="0"/>
                  </a:moveTo>
                  <a:lnTo>
                    <a:pt x="21945599" y="0"/>
                  </a:lnTo>
                  <a:lnTo>
                    <a:pt x="21945599" y="1901952"/>
                  </a:lnTo>
                  <a:lnTo>
                    <a:pt x="0" y="1901952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21979382" cy="1935734"/>
            </a:xfrm>
            <a:custGeom>
              <a:avLst/>
              <a:gdLst/>
              <a:ahLst/>
              <a:cxnLst/>
              <a:rect l="l" t="t" r="r" b="b"/>
              <a:pathLst>
                <a:path w="21979382" h="1935734">
                  <a:moveTo>
                    <a:pt x="16891" y="0"/>
                  </a:moveTo>
                  <a:lnTo>
                    <a:pt x="21962490" y="0"/>
                  </a:lnTo>
                  <a:cubicBezTo>
                    <a:pt x="21971890" y="0"/>
                    <a:pt x="21979382" y="7620"/>
                    <a:pt x="21979382" y="16891"/>
                  </a:cubicBezTo>
                  <a:lnTo>
                    <a:pt x="21979382" y="1918843"/>
                  </a:lnTo>
                  <a:cubicBezTo>
                    <a:pt x="21979382" y="1928241"/>
                    <a:pt x="21971763" y="1935734"/>
                    <a:pt x="21962490" y="1935734"/>
                  </a:cubicBezTo>
                  <a:lnTo>
                    <a:pt x="16891" y="1935734"/>
                  </a:lnTo>
                  <a:cubicBezTo>
                    <a:pt x="7493" y="1935734"/>
                    <a:pt x="0" y="1928114"/>
                    <a:pt x="0" y="19188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918843"/>
                  </a:lnTo>
                  <a:lnTo>
                    <a:pt x="16891" y="1918843"/>
                  </a:lnTo>
                  <a:lnTo>
                    <a:pt x="16891" y="1901952"/>
                  </a:lnTo>
                  <a:lnTo>
                    <a:pt x="21962490" y="1901952"/>
                  </a:lnTo>
                  <a:lnTo>
                    <a:pt x="21962490" y="1918843"/>
                  </a:lnTo>
                  <a:lnTo>
                    <a:pt x="21945600" y="1918843"/>
                  </a:lnTo>
                  <a:lnTo>
                    <a:pt x="21945600" y="16891"/>
                  </a:lnTo>
                  <a:lnTo>
                    <a:pt x="21962490" y="16891"/>
                  </a:lnTo>
                  <a:lnTo>
                    <a:pt x="219624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914400" y="7922128"/>
            <a:ext cx="16459200" cy="1426464"/>
            <a:chOff x="0" y="0"/>
            <a:chExt cx="21945600" cy="1901952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21945600" cy="1901952"/>
            </a:xfrm>
            <a:custGeom>
              <a:avLst/>
              <a:gdLst/>
              <a:ahLst/>
              <a:cxnLst/>
              <a:rect l="l" t="t" r="r" b="b"/>
              <a:pathLst>
                <a:path w="21945600" h="1901952">
                  <a:moveTo>
                    <a:pt x="0" y="0"/>
                  </a:moveTo>
                  <a:lnTo>
                    <a:pt x="21945600" y="0"/>
                  </a:lnTo>
                  <a:lnTo>
                    <a:pt x="21945600" y="1901952"/>
                  </a:lnTo>
                  <a:lnTo>
                    <a:pt x="0" y="19019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74827" b="-174827"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0" y="-66675"/>
              <a:ext cx="21945600" cy="19686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0D1B3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Bu ders, o duraksamayı bir refleks haline getirmek için tasarlandı.</a:t>
              </a:r>
            </a:p>
          </p:txBody>
        </p:sp>
      </p:grpSp>
      <p:sp>
        <p:nvSpPr>
          <p:cNvPr id="62" name="Freeform 62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1890007" y="9629902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66" name="Slayt Numarası Yer Tutucusu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71707"/>
            <a:chOff x="0" y="0"/>
            <a:chExt cx="24417871" cy="228943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95072"/>
            </a:xfrm>
            <a:custGeom>
              <a:avLst/>
              <a:gdLst/>
              <a:ahLst/>
              <a:cxnLst/>
              <a:rect l="l" t="t" r="r" b="b"/>
              <a:pathLst>
                <a:path w="24383999" h="195072">
                  <a:moveTo>
                    <a:pt x="0" y="0"/>
                  </a:moveTo>
                  <a:lnTo>
                    <a:pt x="24383999" y="0"/>
                  </a:lnTo>
                  <a:lnTo>
                    <a:pt x="24383999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28856"/>
            </a:xfrm>
            <a:custGeom>
              <a:avLst/>
              <a:gdLst/>
              <a:ahLst/>
              <a:cxnLst/>
              <a:rect l="l" t="t" r="r" b="b"/>
              <a:pathLst>
                <a:path w="24417782" h="228856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211963"/>
                  </a:lnTo>
                  <a:cubicBezTo>
                    <a:pt x="24417782" y="221361"/>
                    <a:pt x="24410163" y="228854"/>
                    <a:pt x="24400890" y="228854"/>
                  </a:cubicBezTo>
                  <a:lnTo>
                    <a:pt x="16891" y="228854"/>
                  </a:lnTo>
                  <a:cubicBezTo>
                    <a:pt x="7620" y="228981"/>
                    <a:pt x="0" y="221361"/>
                    <a:pt x="0" y="21196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11963"/>
                  </a:lnTo>
                  <a:lnTo>
                    <a:pt x="16891" y="211963"/>
                  </a:lnTo>
                  <a:lnTo>
                    <a:pt x="16891" y="195072"/>
                  </a:lnTo>
                  <a:lnTo>
                    <a:pt x="24400890" y="195072"/>
                  </a:lnTo>
                  <a:lnTo>
                    <a:pt x="24400890" y="211963"/>
                  </a:lnTo>
                  <a:lnTo>
                    <a:pt x="24384000" y="211963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18823" y="678180"/>
            <a:ext cx="16642080" cy="1371600"/>
            <a:chOff x="0" y="0"/>
            <a:chExt cx="22189440" cy="1828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89439" cy="1828800"/>
            </a:xfrm>
            <a:custGeom>
              <a:avLst/>
              <a:gdLst/>
              <a:ahLst/>
              <a:cxnLst/>
              <a:rect l="l" t="t" r="r" b="b"/>
              <a:pathLst>
                <a:path w="22189439" h="1828800">
                  <a:moveTo>
                    <a:pt x="0" y="0"/>
                  </a:moveTo>
                  <a:lnTo>
                    <a:pt x="22189439" y="0"/>
                  </a:lnTo>
                  <a:lnTo>
                    <a:pt x="22189439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6418" b="-186418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22189440" cy="19526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680"/>
                </a:lnSpc>
              </a:pPr>
              <a:r>
                <a:rPr lang="en-US" sz="6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"Bizim birimde bu nasıl çalışır?"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1342" y="2429508"/>
            <a:ext cx="8346443" cy="2494283"/>
            <a:chOff x="0" y="0"/>
            <a:chExt cx="11128591" cy="3325711"/>
          </a:xfrm>
        </p:grpSpPr>
        <p:sp>
          <p:nvSpPr>
            <p:cNvPr id="9" name="Freeform 9"/>
            <p:cNvSpPr/>
            <p:nvPr/>
          </p:nvSpPr>
          <p:spPr>
            <a:xfrm>
              <a:off x="16891" y="16891"/>
              <a:ext cx="11094720" cy="3291840"/>
            </a:xfrm>
            <a:custGeom>
              <a:avLst/>
              <a:gdLst/>
              <a:ahLst/>
              <a:cxnLst/>
              <a:rect l="l" t="t" r="r" b="b"/>
              <a:pathLst>
                <a:path w="11094720" h="3291840">
                  <a:moveTo>
                    <a:pt x="0" y="0"/>
                  </a:moveTo>
                  <a:lnTo>
                    <a:pt x="11094720" y="0"/>
                  </a:lnTo>
                  <a:lnTo>
                    <a:pt x="11094720" y="3291840"/>
                  </a:lnTo>
                  <a:lnTo>
                    <a:pt x="0" y="3291840"/>
                  </a:lnTo>
                  <a:close/>
                </a:path>
              </a:pathLst>
            </a:custGeom>
            <a:solidFill>
              <a:srgbClr val="1A2E5A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1128501" cy="3325622"/>
            </a:xfrm>
            <a:custGeom>
              <a:avLst/>
              <a:gdLst/>
              <a:ahLst/>
              <a:cxnLst/>
              <a:rect l="l" t="t" r="r" b="b"/>
              <a:pathLst>
                <a:path w="11128501" h="3325622">
                  <a:moveTo>
                    <a:pt x="16891" y="0"/>
                  </a:moveTo>
                  <a:lnTo>
                    <a:pt x="11111611" y="0"/>
                  </a:lnTo>
                  <a:cubicBezTo>
                    <a:pt x="11121009" y="0"/>
                    <a:pt x="11128501" y="7620"/>
                    <a:pt x="11128501" y="16891"/>
                  </a:cubicBezTo>
                  <a:lnTo>
                    <a:pt x="11128501" y="3308731"/>
                  </a:lnTo>
                  <a:cubicBezTo>
                    <a:pt x="11128501" y="3318129"/>
                    <a:pt x="11120882" y="3325622"/>
                    <a:pt x="11111611" y="3325622"/>
                  </a:cubicBezTo>
                  <a:lnTo>
                    <a:pt x="16891" y="3325622"/>
                  </a:lnTo>
                  <a:cubicBezTo>
                    <a:pt x="7493" y="3325622"/>
                    <a:pt x="0" y="3318002"/>
                    <a:pt x="0" y="330873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308731"/>
                  </a:lnTo>
                  <a:lnTo>
                    <a:pt x="16891" y="3308731"/>
                  </a:lnTo>
                  <a:lnTo>
                    <a:pt x="16891" y="3291840"/>
                  </a:lnTo>
                  <a:lnTo>
                    <a:pt x="11111611" y="3291840"/>
                  </a:lnTo>
                  <a:lnTo>
                    <a:pt x="11111611" y="3308731"/>
                  </a:lnTo>
                  <a:lnTo>
                    <a:pt x="11094720" y="3308731"/>
                  </a:lnTo>
                  <a:lnTo>
                    <a:pt x="11094720" y="16891"/>
                  </a:lnTo>
                  <a:lnTo>
                    <a:pt x="11111611" y="16891"/>
                  </a:lnTo>
                  <a:lnTo>
                    <a:pt x="1111161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01342" y="2429508"/>
            <a:ext cx="208283" cy="2494283"/>
            <a:chOff x="0" y="0"/>
            <a:chExt cx="277711" cy="3325711"/>
          </a:xfrm>
        </p:grpSpPr>
        <p:sp>
          <p:nvSpPr>
            <p:cNvPr id="12" name="Freeform 12"/>
            <p:cNvSpPr/>
            <p:nvPr/>
          </p:nvSpPr>
          <p:spPr>
            <a:xfrm>
              <a:off x="16891" y="16891"/>
              <a:ext cx="243840" cy="3291840"/>
            </a:xfrm>
            <a:custGeom>
              <a:avLst/>
              <a:gdLst/>
              <a:ahLst/>
              <a:cxnLst/>
              <a:rect l="l" t="t" r="r" b="b"/>
              <a:pathLst>
                <a:path w="243840" h="3291840">
                  <a:moveTo>
                    <a:pt x="0" y="0"/>
                  </a:moveTo>
                  <a:lnTo>
                    <a:pt x="243840" y="0"/>
                  </a:lnTo>
                  <a:lnTo>
                    <a:pt x="243840" y="3291840"/>
                  </a:lnTo>
                  <a:lnTo>
                    <a:pt x="0" y="3291840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277622" cy="3325622"/>
            </a:xfrm>
            <a:custGeom>
              <a:avLst/>
              <a:gdLst/>
              <a:ahLst/>
              <a:cxnLst/>
              <a:rect l="l" t="t" r="r" b="b"/>
              <a:pathLst>
                <a:path w="277622" h="3325622">
                  <a:moveTo>
                    <a:pt x="16891" y="0"/>
                  </a:moveTo>
                  <a:lnTo>
                    <a:pt x="260731" y="0"/>
                  </a:lnTo>
                  <a:cubicBezTo>
                    <a:pt x="270129" y="0"/>
                    <a:pt x="277622" y="7620"/>
                    <a:pt x="277622" y="16891"/>
                  </a:cubicBezTo>
                  <a:lnTo>
                    <a:pt x="277622" y="3308731"/>
                  </a:lnTo>
                  <a:cubicBezTo>
                    <a:pt x="277622" y="3318129"/>
                    <a:pt x="270002" y="3325622"/>
                    <a:pt x="260731" y="3325622"/>
                  </a:cubicBezTo>
                  <a:lnTo>
                    <a:pt x="16891" y="3325622"/>
                  </a:lnTo>
                  <a:cubicBezTo>
                    <a:pt x="7493" y="3325622"/>
                    <a:pt x="0" y="3318002"/>
                    <a:pt x="0" y="330873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308731"/>
                  </a:lnTo>
                  <a:lnTo>
                    <a:pt x="16891" y="3308731"/>
                  </a:lnTo>
                  <a:lnTo>
                    <a:pt x="16891" y="3291840"/>
                  </a:lnTo>
                  <a:lnTo>
                    <a:pt x="260731" y="3291840"/>
                  </a:lnTo>
                  <a:lnTo>
                    <a:pt x="260731" y="3308731"/>
                  </a:lnTo>
                  <a:lnTo>
                    <a:pt x="243840" y="3308731"/>
                  </a:lnTo>
                  <a:lnTo>
                    <a:pt x="243840" y="16891"/>
                  </a:lnTo>
                  <a:lnTo>
                    <a:pt x="260731" y="16891"/>
                  </a:lnTo>
                  <a:lnTo>
                    <a:pt x="2607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79799" y="2551933"/>
            <a:ext cx="7680960" cy="694944"/>
            <a:chOff x="0" y="0"/>
            <a:chExt cx="10241280" cy="9265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241280" cy="926592"/>
            </a:xfrm>
            <a:custGeom>
              <a:avLst/>
              <a:gdLst/>
              <a:ahLst/>
              <a:cxnLst/>
              <a:rect l="l" t="t" r="r" b="b"/>
              <a:pathLst>
                <a:path w="10241280" h="926592">
                  <a:moveTo>
                    <a:pt x="0" y="0"/>
                  </a:moveTo>
                  <a:lnTo>
                    <a:pt x="10241280" y="0"/>
                  </a:lnTo>
                  <a:lnTo>
                    <a:pt x="1024128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5360" b="-165360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024128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7C05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❓ Hangi YZ araçlarını kullanabiliriz?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79799" y="3265165"/>
            <a:ext cx="7680960" cy="1316736"/>
            <a:chOff x="0" y="0"/>
            <a:chExt cx="10241280" cy="17556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241280" cy="1755648"/>
            </a:xfrm>
            <a:custGeom>
              <a:avLst/>
              <a:gdLst/>
              <a:ahLst/>
              <a:cxnLst/>
              <a:rect l="l" t="t" r="r" b="b"/>
              <a:pathLst>
                <a:path w="10241280" h="1755648">
                  <a:moveTo>
                    <a:pt x="0" y="0"/>
                  </a:moveTo>
                  <a:lnTo>
                    <a:pt x="10241280" y="0"/>
                  </a:lnTo>
                  <a:lnTo>
                    <a:pt x="10241280" y="1755648"/>
                  </a:lnTo>
                  <a:lnTo>
                    <a:pt x="0" y="17556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3662" b="-63662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0241280" cy="18032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Kurumun onayladığı ve veri işleme sözleşmesi olan araçlar.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471022" y="2429508"/>
            <a:ext cx="8346443" cy="2494283"/>
            <a:chOff x="0" y="0"/>
            <a:chExt cx="11128591" cy="3325711"/>
          </a:xfrm>
        </p:grpSpPr>
        <p:sp>
          <p:nvSpPr>
            <p:cNvPr id="21" name="Freeform 21"/>
            <p:cNvSpPr/>
            <p:nvPr/>
          </p:nvSpPr>
          <p:spPr>
            <a:xfrm>
              <a:off x="16891" y="16891"/>
              <a:ext cx="11094720" cy="3291840"/>
            </a:xfrm>
            <a:custGeom>
              <a:avLst/>
              <a:gdLst/>
              <a:ahLst/>
              <a:cxnLst/>
              <a:rect l="l" t="t" r="r" b="b"/>
              <a:pathLst>
                <a:path w="11094720" h="3291840">
                  <a:moveTo>
                    <a:pt x="0" y="0"/>
                  </a:moveTo>
                  <a:lnTo>
                    <a:pt x="11094720" y="0"/>
                  </a:lnTo>
                  <a:lnTo>
                    <a:pt x="11094720" y="3291840"/>
                  </a:lnTo>
                  <a:lnTo>
                    <a:pt x="0" y="3291840"/>
                  </a:lnTo>
                  <a:close/>
                </a:path>
              </a:pathLst>
            </a:custGeom>
            <a:solidFill>
              <a:srgbClr val="1A2E5A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11128501" cy="3325622"/>
            </a:xfrm>
            <a:custGeom>
              <a:avLst/>
              <a:gdLst/>
              <a:ahLst/>
              <a:cxnLst/>
              <a:rect l="l" t="t" r="r" b="b"/>
              <a:pathLst>
                <a:path w="11128501" h="3325622">
                  <a:moveTo>
                    <a:pt x="16891" y="0"/>
                  </a:moveTo>
                  <a:lnTo>
                    <a:pt x="11111611" y="0"/>
                  </a:lnTo>
                  <a:cubicBezTo>
                    <a:pt x="11121009" y="0"/>
                    <a:pt x="11128501" y="7620"/>
                    <a:pt x="11128501" y="16891"/>
                  </a:cubicBezTo>
                  <a:lnTo>
                    <a:pt x="11128501" y="3308731"/>
                  </a:lnTo>
                  <a:cubicBezTo>
                    <a:pt x="11128501" y="3318129"/>
                    <a:pt x="11120882" y="3325622"/>
                    <a:pt x="11111611" y="3325622"/>
                  </a:cubicBezTo>
                  <a:lnTo>
                    <a:pt x="16891" y="3325622"/>
                  </a:lnTo>
                  <a:cubicBezTo>
                    <a:pt x="7493" y="3325622"/>
                    <a:pt x="0" y="3318002"/>
                    <a:pt x="0" y="330873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308731"/>
                  </a:lnTo>
                  <a:lnTo>
                    <a:pt x="16891" y="3308731"/>
                  </a:lnTo>
                  <a:lnTo>
                    <a:pt x="16891" y="3291840"/>
                  </a:lnTo>
                  <a:lnTo>
                    <a:pt x="11111611" y="3291840"/>
                  </a:lnTo>
                  <a:lnTo>
                    <a:pt x="11111611" y="3308731"/>
                  </a:lnTo>
                  <a:lnTo>
                    <a:pt x="11094720" y="3308731"/>
                  </a:lnTo>
                  <a:lnTo>
                    <a:pt x="11094720" y="16891"/>
                  </a:lnTo>
                  <a:lnTo>
                    <a:pt x="11111611" y="16891"/>
                  </a:lnTo>
                  <a:lnTo>
                    <a:pt x="1111161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471022" y="2429508"/>
            <a:ext cx="208283" cy="2494283"/>
            <a:chOff x="0" y="0"/>
            <a:chExt cx="277711" cy="3325711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243840" cy="3291840"/>
            </a:xfrm>
            <a:custGeom>
              <a:avLst/>
              <a:gdLst/>
              <a:ahLst/>
              <a:cxnLst/>
              <a:rect l="l" t="t" r="r" b="b"/>
              <a:pathLst>
                <a:path w="243840" h="3291840">
                  <a:moveTo>
                    <a:pt x="0" y="0"/>
                  </a:moveTo>
                  <a:lnTo>
                    <a:pt x="243840" y="0"/>
                  </a:lnTo>
                  <a:lnTo>
                    <a:pt x="243840" y="3291840"/>
                  </a:lnTo>
                  <a:lnTo>
                    <a:pt x="0" y="3291840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77622" cy="3325622"/>
            </a:xfrm>
            <a:custGeom>
              <a:avLst/>
              <a:gdLst/>
              <a:ahLst/>
              <a:cxnLst/>
              <a:rect l="l" t="t" r="r" b="b"/>
              <a:pathLst>
                <a:path w="277622" h="3325622">
                  <a:moveTo>
                    <a:pt x="16891" y="0"/>
                  </a:moveTo>
                  <a:lnTo>
                    <a:pt x="260731" y="0"/>
                  </a:lnTo>
                  <a:cubicBezTo>
                    <a:pt x="270129" y="0"/>
                    <a:pt x="277622" y="7620"/>
                    <a:pt x="277622" y="16891"/>
                  </a:cubicBezTo>
                  <a:lnTo>
                    <a:pt x="277622" y="3308731"/>
                  </a:lnTo>
                  <a:cubicBezTo>
                    <a:pt x="277622" y="3318129"/>
                    <a:pt x="270002" y="3325622"/>
                    <a:pt x="260731" y="3325622"/>
                  </a:cubicBezTo>
                  <a:lnTo>
                    <a:pt x="16891" y="3325622"/>
                  </a:lnTo>
                  <a:cubicBezTo>
                    <a:pt x="7493" y="3325622"/>
                    <a:pt x="0" y="3318002"/>
                    <a:pt x="0" y="330873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308731"/>
                  </a:lnTo>
                  <a:lnTo>
                    <a:pt x="16891" y="3308731"/>
                  </a:lnTo>
                  <a:lnTo>
                    <a:pt x="16891" y="3291840"/>
                  </a:lnTo>
                  <a:lnTo>
                    <a:pt x="260731" y="3291840"/>
                  </a:lnTo>
                  <a:lnTo>
                    <a:pt x="260731" y="3308731"/>
                  </a:lnTo>
                  <a:lnTo>
                    <a:pt x="243840" y="3308731"/>
                  </a:lnTo>
                  <a:lnTo>
                    <a:pt x="243840" y="16891"/>
                  </a:lnTo>
                  <a:lnTo>
                    <a:pt x="260731" y="16891"/>
                  </a:lnTo>
                  <a:lnTo>
                    <a:pt x="2607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9849479" y="2551933"/>
            <a:ext cx="7680960" cy="694944"/>
            <a:chOff x="0" y="0"/>
            <a:chExt cx="10241280" cy="92659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1280" cy="926592"/>
            </a:xfrm>
            <a:custGeom>
              <a:avLst/>
              <a:gdLst/>
              <a:ahLst/>
              <a:cxnLst/>
              <a:rect l="l" t="t" r="r" b="b"/>
              <a:pathLst>
                <a:path w="10241280" h="926592">
                  <a:moveTo>
                    <a:pt x="0" y="0"/>
                  </a:moveTo>
                  <a:lnTo>
                    <a:pt x="10241280" y="0"/>
                  </a:lnTo>
                  <a:lnTo>
                    <a:pt x="1024128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5360" b="-165360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128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7C05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❓ Gizli belge özetleyebilir miyim?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849479" y="3265165"/>
            <a:ext cx="7680960" cy="1316736"/>
            <a:chOff x="0" y="0"/>
            <a:chExt cx="10241280" cy="175564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241280" cy="1755648"/>
            </a:xfrm>
            <a:custGeom>
              <a:avLst/>
              <a:gdLst/>
              <a:ahLst/>
              <a:cxnLst/>
              <a:rect l="l" t="t" r="r" b="b"/>
              <a:pathLst>
                <a:path w="10241280" h="1755648">
                  <a:moveTo>
                    <a:pt x="0" y="0"/>
                  </a:moveTo>
                  <a:lnTo>
                    <a:pt x="10241280" y="0"/>
                  </a:lnTo>
                  <a:lnTo>
                    <a:pt x="10241280" y="1755648"/>
                  </a:lnTo>
                  <a:lnTo>
                    <a:pt x="0" y="17556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3662" b="-63662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10241280" cy="18032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Hayır. Gizlilik dereceli hiçbir belge sisteme girmemeli.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01342" y="5172708"/>
            <a:ext cx="8346443" cy="2494283"/>
            <a:chOff x="0" y="0"/>
            <a:chExt cx="11128591" cy="3325711"/>
          </a:xfrm>
        </p:grpSpPr>
        <p:sp>
          <p:nvSpPr>
            <p:cNvPr id="33" name="Freeform 33"/>
            <p:cNvSpPr/>
            <p:nvPr/>
          </p:nvSpPr>
          <p:spPr>
            <a:xfrm>
              <a:off x="16891" y="16891"/>
              <a:ext cx="11094720" cy="3291840"/>
            </a:xfrm>
            <a:custGeom>
              <a:avLst/>
              <a:gdLst/>
              <a:ahLst/>
              <a:cxnLst/>
              <a:rect l="l" t="t" r="r" b="b"/>
              <a:pathLst>
                <a:path w="11094720" h="3291840">
                  <a:moveTo>
                    <a:pt x="0" y="0"/>
                  </a:moveTo>
                  <a:lnTo>
                    <a:pt x="11094720" y="0"/>
                  </a:lnTo>
                  <a:lnTo>
                    <a:pt x="11094720" y="3291840"/>
                  </a:lnTo>
                  <a:lnTo>
                    <a:pt x="0" y="3291840"/>
                  </a:lnTo>
                  <a:close/>
                </a:path>
              </a:pathLst>
            </a:custGeom>
            <a:solidFill>
              <a:srgbClr val="1A2E5A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11128501" cy="3325622"/>
            </a:xfrm>
            <a:custGeom>
              <a:avLst/>
              <a:gdLst/>
              <a:ahLst/>
              <a:cxnLst/>
              <a:rect l="l" t="t" r="r" b="b"/>
              <a:pathLst>
                <a:path w="11128501" h="3325622">
                  <a:moveTo>
                    <a:pt x="16891" y="0"/>
                  </a:moveTo>
                  <a:lnTo>
                    <a:pt x="11111611" y="0"/>
                  </a:lnTo>
                  <a:cubicBezTo>
                    <a:pt x="11121009" y="0"/>
                    <a:pt x="11128501" y="7620"/>
                    <a:pt x="11128501" y="16891"/>
                  </a:cubicBezTo>
                  <a:lnTo>
                    <a:pt x="11128501" y="3308731"/>
                  </a:lnTo>
                  <a:cubicBezTo>
                    <a:pt x="11128501" y="3318129"/>
                    <a:pt x="11120882" y="3325622"/>
                    <a:pt x="11111611" y="3325622"/>
                  </a:cubicBezTo>
                  <a:lnTo>
                    <a:pt x="16891" y="3325622"/>
                  </a:lnTo>
                  <a:cubicBezTo>
                    <a:pt x="7493" y="3325622"/>
                    <a:pt x="0" y="3318002"/>
                    <a:pt x="0" y="330873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308731"/>
                  </a:lnTo>
                  <a:lnTo>
                    <a:pt x="16891" y="3308731"/>
                  </a:lnTo>
                  <a:lnTo>
                    <a:pt x="16891" y="3291840"/>
                  </a:lnTo>
                  <a:lnTo>
                    <a:pt x="11111611" y="3291840"/>
                  </a:lnTo>
                  <a:lnTo>
                    <a:pt x="11111611" y="3308731"/>
                  </a:lnTo>
                  <a:lnTo>
                    <a:pt x="11094720" y="3308731"/>
                  </a:lnTo>
                  <a:lnTo>
                    <a:pt x="11094720" y="16891"/>
                  </a:lnTo>
                  <a:lnTo>
                    <a:pt x="11111611" y="16891"/>
                  </a:lnTo>
                  <a:lnTo>
                    <a:pt x="1111161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601342" y="5172708"/>
            <a:ext cx="208283" cy="2494283"/>
            <a:chOff x="0" y="0"/>
            <a:chExt cx="277711" cy="3325711"/>
          </a:xfrm>
        </p:grpSpPr>
        <p:sp>
          <p:nvSpPr>
            <p:cNvPr id="36" name="Freeform 36"/>
            <p:cNvSpPr/>
            <p:nvPr/>
          </p:nvSpPr>
          <p:spPr>
            <a:xfrm>
              <a:off x="16891" y="16891"/>
              <a:ext cx="243840" cy="3291840"/>
            </a:xfrm>
            <a:custGeom>
              <a:avLst/>
              <a:gdLst/>
              <a:ahLst/>
              <a:cxnLst/>
              <a:rect l="l" t="t" r="r" b="b"/>
              <a:pathLst>
                <a:path w="243840" h="3291840">
                  <a:moveTo>
                    <a:pt x="0" y="0"/>
                  </a:moveTo>
                  <a:lnTo>
                    <a:pt x="243840" y="0"/>
                  </a:lnTo>
                  <a:lnTo>
                    <a:pt x="243840" y="3291840"/>
                  </a:lnTo>
                  <a:lnTo>
                    <a:pt x="0" y="3291840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277622" cy="3325622"/>
            </a:xfrm>
            <a:custGeom>
              <a:avLst/>
              <a:gdLst/>
              <a:ahLst/>
              <a:cxnLst/>
              <a:rect l="l" t="t" r="r" b="b"/>
              <a:pathLst>
                <a:path w="277622" h="3325622">
                  <a:moveTo>
                    <a:pt x="16891" y="0"/>
                  </a:moveTo>
                  <a:lnTo>
                    <a:pt x="260731" y="0"/>
                  </a:lnTo>
                  <a:cubicBezTo>
                    <a:pt x="270129" y="0"/>
                    <a:pt x="277622" y="7620"/>
                    <a:pt x="277622" y="16891"/>
                  </a:cubicBezTo>
                  <a:lnTo>
                    <a:pt x="277622" y="3308731"/>
                  </a:lnTo>
                  <a:cubicBezTo>
                    <a:pt x="277622" y="3318129"/>
                    <a:pt x="270002" y="3325622"/>
                    <a:pt x="260731" y="3325622"/>
                  </a:cubicBezTo>
                  <a:lnTo>
                    <a:pt x="16891" y="3325622"/>
                  </a:lnTo>
                  <a:cubicBezTo>
                    <a:pt x="7493" y="3325622"/>
                    <a:pt x="0" y="3318002"/>
                    <a:pt x="0" y="330873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308731"/>
                  </a:lnTo>
                  <a:lnTo>
                    <a:pt x="16891" y="3308731"/>
                  </a:lnTo>
                  <a:lnTo>
                    <a:pt x="16891" y="3291840"/>
                  </a:lnTo>
                  <a:lnTo>
                    <a:pt x="260731" y="3291840"/>
                  </a:lnTo>
                  <a:lnTo>
                    <a:pt x="260731" y="3308731"/>
                  </a:lnTo>
                  <a:lnTo>
                    <a:pt x="243840" y="3308731"/>
                  </a:lnTo>
                  <a:lnTo>
                    <a:pt x="243840" y="16891"/>
                  </a:lnTo>
                  <a:lnTo>
                    <a:pt x="260731" y="16891"/>
                  </a:lnTo>
                  <a:lnTo>
                    <a:pt x="2607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979799" y="5295133"/>
            <a:ext cx="7680960" cy="694944"/>
            <a:chOff x="0" y="0"/>
            <a:chExt cx="10241280" cy="92659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241280" cy="926592"/>
            </a:xfrm>
            <a:custGeom>
              <a:avLst/>
              <a:gdLst/>
              <a:ahLst/>
              <a:cxnLst/>
              <a:rect l="l" t="t" r="r" b="b"/>
              <a:pathLst>
                <a:path w="10241280" h="926592">
                  <a:moveTo>
                    <a:pt x="0" y="0"/>
                  </a:moveTo>
                  <a:lnTo>
                    <a:pt x="10241280" y="0"/>
                  </a:lnTo>
                  <a:lnTo>
                    <a:pt x="1024128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5360" b="-165360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1024128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7C05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❓ Hata yaparsa sorumluluk kimin?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9799" y="6008365"/>
            <a:ext cx="7680960" cy="1316736"/>
            <a:chOff x="0" y="0"/>
            <a:chExt cx="10241280" cy="175564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0241280" cy="1755648"/>
            </a:xfrm>
            <a:custGeom>
              <a:avLst/>
              <a:gdLst/>
              <a:ahLst/>
              <a:cxnLst/>
              <a:rect l="l" t="t" r="r" b="b"/>
              <a:pathLst>
                <a:path w="10241280" h="1755648">
                  <a:moveTo>
                    <a:pt x="0" y="0"/>
                  </a:moveTo>
                  <a:lnTo>
                    <a:pt x="10241280" y="0"/>
                  </a:lnTo>
                  <a:lnTo>
                    <a:pt x="10241280" y="1755648"/>
                  </a:lnTo>
                  <a:lnTo>
                    <a:pt x="0" y="17556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3662" b="-63662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10241280" cy="18032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çıktısını onaylayan ve imzalayan çalışanın.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471022" y="5172708"/>
            <a:ext cx="8346443" cy="2494283"/>
            <a:chOff x="0" y="0"/>
            <a:chExt cx="11128591" cy="3325711"/>
          </a:xfrm>
        </p:grpSpPr>
        <p:sp>
          <p:nvSpPr>
            <p:cNvPr id="45" name="Freeform 45"/>
            <p:cNvSpPr/>
            <p:nvPr/>
          </p:nvSpPr>
          <p:spPr>
            <a:xfrm>
              <a:off x="16891" y="16891"/>
              <a:ext cx="11094720" cy="3291840"/>
            </a:xfrm>
            <a:custGeom>
              <a:avLst/>
              <a:gdLst/>
              <a:ahLst/>
              <a:cxnLst/>
              <a:rect l="l" t="t" r="r" b="b"/>
              <a:pathLst>
                <a:path w="11094720" h="3291840">
                  <a:moveTo>
                    <a:pt x="0" y="0"/>
                  </a:moveTo>
                  <a:lnTo>
                    <a:pt x="11094720" y="0"/>
                  </a:lnTo>
                  <a:lnTo>
                    <a:pt x="11094720" y="3291840"/>
                  </a:lnTo>
                  <a:lnTo>
                    <a:pt x="0" y="3291840"/>
                  </a:lnTo>
                  <a:close/>
                </a:path>
              </a:pathLst>
            </a:custGeom>
            <a:solidFill>
              <a:srgbClr val="1A2E5A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11128501" cy="3325622"/>
            </a:xfrm>
            <a:custGeom>
              <a:avLst/>
              <a:gdLst/>
              <a:ahLst/>
              <a:cxnLst/>
              <a:rect l="l" t="t" r="r" b="b"/>
              <a:pathLst>
                <a:path w="11128501" h="3325622">
                  <a:moveTo>
                    <a:pt x="16891" y="0"/>
                  </a:moveTo>
                  <a:lnTo>
                    <a:pt x="11111611" y="0"/>
                  </a:lnTo>
                  <a:cubicBezTo>
                    <a:pt x="11121009" y="0"/>
                    <a:pt x="11128501" y="7620"/>
                    <a:pt x="11128501" y="16891"/>
                  </a:cubicBezTo>
                  <a:lnTo>
                    <a:pt x="11128501" y="3308731"/>
                  </a:lnTo>
                  <a:cubicBezTo>
                    <a:pt x="11128501" y="3318129"/>
                    <a:pt x="11120882" y="3325622"/>
                    <a:pt x="11111611" y="3325622"/>
                  </a:cubicBezTo>
                  <a:lnTo>
                    <a:pt x="16891" y="3325622"/>
                  </a:lnTo>
                  <a:cubicBezTo>
                    <a:pt x="7493" y="3325622"/>
                    <a:pt x="0" y="3318002"/>
                    <a:pt x="0" y="330873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308731"/>
                  </a:lnTo>
                  <a:lnTo>
                    <a:pt x="16891" y="3308731"/>
                  </a:lnTo>
                  <a:lnTo>
                    <a:pt x="16891" y="3291840"/>
                  </a:lnTo>
                  <a:lnTo>
                    <a:pt x="11111611" y="3291840"/>
                  </a:lnTo>
                  <a:lnTo>
                    <a:pt x="11111611" y="3308731"/>
                  </a:lnTo>
                  <a:lnTo>
                    <a:pt x="11094720" y="3308731"/>
                  </a:lnTo>
                  <a:lnTo>
                    <a:pt x="11094720" y="16891"/>
                  </a:lnTo>
                  <a:lnTo>
                    <a:pt x="11111611" y="16891"/>
                  </a:lnTo>
                  <a:lnTo>
                    <a:pt x="1111161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9471022" y="5172708"/>
            <a:ext cx="208283" cy="2494283"/>
            <a:chOff x="0" y="0"/>
            <a:chExt cx="277711" cy="3325711"/>
          </a:xfrm>
        </p:grpSpPr>
        <p:sp>
          <p:nvSpPr>
            <p:cNvPr id="48" name="Freeform 48"/>
            <p:cNvSpPr/>
            <p:nvPr/>
          </p:nvSpPr>
          <p:spPr>
            <a:xfrm>
              <a:off x="16891" y="16891"/>
              <a:ext cx="243840" cy="3291840"/>
            </a:xfrm>
            <a:custGeom>
              <a:avLst/>
              <a:gdLst/>
              <a:ahLst/>
              <a:cxnLst/>
              <a:rect l="l" t="t" r="r" b="b"/>
              <a:pathLst>
                <a:path w="243840" h="3291840">
                  <a:moveTo>
                    <a:pt x="0" y="0"/>
                  </a:moveTo>
                  <a:lnTo>
                    <a:pt x="243840" y="0"/>
                  </a:lnTo>
                  <a:lnTo>
                    <a:pt x="243840" y="3291840"/>
                  </a:lnTo>
                  <a:lnTo>
                    <a:pt x="0" y="3291840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277622" cy="3325622"/>
            </a:xfrm>
            <a:custGeom>
              <a:avLst/>
              <a:gdLst/>
              <a:ahLst/>
              <a:cxnLst/>
              <a:rect l="l" t="t" r="r" b="b"/>
              <a:pathLst>
                <a:path w="277622" h="3325622">
                  <a:moveTo>
                    <a:pt x="16891" y="0"/>
                  </a:moveTo>
                  <a:lnTo>
                    <a:pt x="260731" y="0"/>
                  </a:lnTo>
                  <a:cubicBezTo>
                    <a:pt x="270129" y="0"/>
                    <a:pt x="277622" y="7620"/>
                    <a:pt x="277622" y="16891"/>
                  </a:cubicBezTo>
                  <a:lnTo>
                    <a:pt x="277622" y="3308731"/>
                  </a:lnTo>
                  <a:cubicBezTo>
                    <a:pt x="277622" y="3318129"/>
                    <a:pt x="270002" y="3325622"/>
                    <a:pt x="260731" y="3325622"/>
                  </a:cubicBezTo>
                  <a:lnTo>
                    <a:pt x="16891" y="3325622"/>
                  </a:lnTo>
                  <a:cubicBezTo>
                    <a:pt x="7493" y="3325622"/>
                    <a:pt x="0" y="3318002"/>
                    <a:pt x="0" y="330873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308731"/>
                  </a:lnTo>
                  <a:lnTo>
                    <a:pt x="16891" y="3308731"/>
                  </a:lnTo>
                  <a:lnTo>
                    <a:pt x="16891" y="3291840"/>
                  </a:lnTo>
                  <a:lnTo>
                    <a:pt x="260731" y="3291840"/>
                  </a:lnTo>
                  <a:lnTo>
                    <a:pt x="260731" y="3308731"/>
                  </a:lnTo>
                  <a:lnTo>
                    <a:pt x="243840" y="3308731"/>
                  </a:lnTo>
                  <a:lnTo>
                    <a:pt x="243840" y="16891"/>
                  </a:lnTo>
                  <a:lnTo>
                    <a:pt x="260731" y="16891"/>
                  </a:lnTo>
                  <a:lnTo>
                    <a:pt x="2607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9849479" y="5295133"/>
            <a:ext cx="7680960" cy="694944"/>
            <a:chOff x="0" y="0"/>
            <a:chExt cx="10241280" cy="926592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241280" cy="926592"/>
            </a:xfrm>
            <a:custGeom>
              <a:avLst/>
              <a:gdLst/>
              <a:ahLst/>
              <a:cxnLst/>
              <a:rect l="l" t="t" r="r" b="b"/>
              <a:pathLst>
                <a:path w="10241280" h="926592">
                  <a:moveTo>
                    <a:pt x="0" y="0"/>
                  </a:moveTo>
                  <a:lnTo>
                    <a:pt x="10241280" y="0"/>
                  </a:lnTo>
                  <a:lnTo>
                    <a:pt x="1024128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5360" b="-165360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1024128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7C05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❓ Müdürüme söylemeli miyim?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849479" y="6008365"/>
            <a:ext cx="7680960" cy="1316736"/>
            <a:chOff x="0" y="0"/>
            <a:chExt cx="10241280" cy="175564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0241280" cy="1755648"/>
            </a:xfrm>
            <a:custGeom>
              <a:avLst/>
              <a:gdLst/>
              <a:ahLst/>
              <a:cxnLst/>
              <a:rect l="l" t="t" r="r" b="b"/>
              <a:pathLst>
                <a:path w="10241280" h="1755648">
                  <a:moveTo>
                    <a:pt x="0" y="0"/>
                  </a:moveTo>
                  <a:lnTo>
                    <a:pt x="10241280" y="0"/>
                  </a:lnTo>
                  <a:lnTo>
                    <a:pt x="10241280" y="1755648"/>
                  </a:lnTo>
                  <a:lnTo>
                    <a:pt x="0" y="17556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3662" b="-63662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10241280" cy="18032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Evet. Şeffaflık bir tercih değil, görev bilinci.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01342" y="8200392"/>
            <a:ext cx="17216123" cy="793499"/>
            <a:chOff x="0" y="0"/>
            <a:chExt cx="22954831" cy="1057999"/>
          </a:xfrm>
        </p:grpSpPr>
        <p:sp>
          <p:nvSpPr>
            <p:cNvPr id="57" name="Freeform 57"/>
            <p:cNvSpPr/>
            <p:nvPr/>
          </p:nvSpPr>
          <p:spPr>
            <a:xfrm>
              <a:off x="17258" y="16891"/>
              <a:ext cx="22920224" cy="1024128"/>
            </a:xfrm>
            <a:custGeom>
              <a:avLst/>
              <a:gdLst/>
              <a:ahLst/>
              <a:cxnLst/>
              <a:rect l="l" t="t" r="r" b="b"/>
              <a:pathLst>
                <a:path w="22920224" h="1024128">
                  <a:moveTo>
                    <a:pt x="0" y="0"/>
                  </a:moveTo>
                  <a:lnTo>
                    <a:pt x="22920224" y="0"/>
                  </a:lnTo>
                  <a:lnTo>
                    <a:pt x="22920224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F4A825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22954742" cy="1057912"/>
            </a:xfrm>
            <a:custGeom>
              <a:avLst/>
              <a:gdLst/>
              <a:ahLst/>
              <a:cxnLst/>
              <a:rect l="l" t="t" r="r" b="b"/>
              <a:pathLst>
                <a:path w="22954742" h="1057912">
                  <a:moveTo>
                    <a:pt x="17258" y="0"/>
                  </a:moveTo>
                  <a:lnTo>
                    <a:pt x="22937482" y="0"/>
                  </a:lnTo>
                  <a:cubicBezTo>
                    <a:pt x="22947085" y="0"/>
                    <a:pt x="22954742" y="7620"/>
                    <a:pt x="22954742" y="16891"/>
                  </a:cubicBezTo>
                  <a:lnTo>
                    <a:pt x="22954742" y="1041019"/>
                  </a:lnTo>
                  <a:cubicBezTo>
                    <a:pt x="22954742" y="1050417"/>
                    <a:pt x="22946956" y="1057910"/>
                    <a:pt x="22937482" y="1057910"/>
                  </a:cubicBezTo>
                  <a:lnTo>
                    <a:pt x="17258" y="1057910"/>
                  </a:lnTo>
                  <a:cubicBezTo>
                    <a:pt x="7785" y="1058037"/>
                    <a:pt x="0" y="1050417"/>
                    <a:pt x="0" y="1041019"/>
                  </a:cubicBezTo>
                  <a:lnTo>
                    <a:pt x="0" y="16891"/>
                  </a:lnTo>
                  <a:cubicBezTo>
                    <a:pt x="0" y="7620"/>
                    <a:pt x="7785" y="0"/>
                    <a:pt x="17258" y="0"/>
                  </a:cubicBezTo>
                  <a:moveTo>
                    <a:pt x="17258" y="33909"/>
                  </a:moveTo>
                  <a:lnTo>
                    <a:pt x="17258" y="16891"/>
                  </a:lnTo>
                  <a:lnTo>
                    <a:pt x="34645" y="16891"/>
                  </a:lnTo>
                  <a:lnTo>
                    <a:pt x="34645" y="1041019"/>
                  </a:lnTo>
                  <a:lnTo>
                    <a:pt x="17258" y="1041019"/>
                  </a:lnTo>
                  <a:lnTo>
                    <a:pt x="17258" y="1024128"/>
                  </a:lnTo>
                  <a:lnTo>
                    <a:pt x="22937482" y="1024128"/>
                  </a:lnTo>
                  <a:lnTo>
                    <a:pt x="22937482" y="1041019"/>
                  </a:lnTo>
                  <a:lnTo>
                    <a:pt x="22920226" y="1041019"/>
                  </a:lnTo>
                  <a:lnTo>
                    <a:pt x="22920226" y="16891"/>
                  </a:lnTo>
                  <a:lnTo>
                    <a:pt x="22937482" y="16891"/>
                  </a:lnTo>
                  <a:lnTo>
                    <a:pt x="22937482" y="33909"/>
                  </a:lnTo>
                  <a:lnTo>
                    <a:pt x="17258" y="33909"/>
                  </a:lnTo>
                  <a:close/>
                </a:path>
              </a:pathLst>
            </a:custGeom>
            <a:solidFill>
              <a:srgbClr val="F4A825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627296" y="8200392"/>
            <a:ext cx="17190169" cy="768096"/>
            <a:chOff x="0" y="0"/>
            <a:chExt cx="22920225" cy="1024128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22920226" cy="1024128"/>
            </a:xfrm>
            <a:custGeom>
              <a:avLst/>
              <a:gdLst/>
              <a:ahLst/>
              <a:cxnLst/>
              <a:rect l="l" t="t" r="r" b="b"/>
              <a:pathLst>
                <a:path w="22920226" h="1024128">
                  <a:moveTo>
                    <a:pt x="0" y="0"/>
                  </a:moveTo>
                  <a:lnTo>
                    <a:pt x="22920226" y="0"/>
                  </a:lnTo>
                  <a:lnTo>
                    <a:pt x="22920226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76815" r="2124" b="-376815"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22920225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0D1B3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🎙  Sizin sorularınız bekleniyor — biriminize özel senaryoları birlikte konuşalım.</a:t>
              </a:r>
            </a:p>
          </p:txBody>
        </p:sp>
      </p:grpSp>
      <p:sp>
        <p:nvSpPr>
          <p:cNvPr id="62" name="Freeform 62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1890007" y="9614915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66" name="Slayt Numarası Yer Tutucusu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54480"/>
            <a:chOff x="0" y="0"/>
            <a:chExt cx="24384000" cy="2072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072640"/>
            </a:xfrm>
            <a:custGeom>
              <a:avLst/>
              <a:gdLst/>
              <a:ahLst/>
              <a:cxnLst/>
              <a:rect l="l" t="t" r="r" b="b"/>
              <a:pathLst>
                <a:path w="24384000" h="2072640">
                  <a:moveTo>
                    <a:pt x="0" y="0"/>
                  </a:moveTo>
                  <a:lnTo>
                    <a:pt x="24384000" y="0"/>
                  </a:lnTo>
                  <a:lnTo>
                    <a:pt x="2438400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1C2B4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" y="256032"/>
            <a:ext cx="16459200" cy="1005840"/>
            <a:chOff x="0" y="0"/>
            <a:chExt cx="21945600" cy="1341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1341120"/>
            </a:xfrm>
            <a:custGeom>
              <a:avLst/>
              <a:gdLst/>
              <a:ahLst/>
              <a:cxnLst/>
              <a:rect l="l" t="t" r="r" b="b"/>
              <a:pathLst>
                <a:path w="21945600" h="1341120">
                  <a:moveTo>
                    <a:pt x="0" y="0"/>
                  </a:moveTo>
                  <a:lnTo>
                    <a:pt x="21945600" y="0"/>
                  </a:lnTo>
                  <a:lnTo>
                    <a:pt x="2194560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68846" b="-268846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1945600" cy="1417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Regülasyon: Dünya Ne Yapıyor?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8640" y="1708785"/>
            <a:ext cx="17190720" cy="1737360"/>
            <a:chOff x="0" y="0"/>
            <a:chExt cx="22920960" cy="23164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920961" cy="2316480"/>
            </a:xfrm>
            <a:custGeom>
              <a:avLst/>
              <a:gdLst/>
              <a:ahLst/>
              <a:cxnLst/>
              <a:rect l="l" t="t" r="r" b="b"/>
              <a:pathLst>
                <a:path w="22920961" h="2316480">
                  <a:moveTo>
                    <a:pt x="0" y="0"/>
                  </a:moveTo>
                  <a:lnTo>
                    <a:pt x="22920961" y="0"/>
                  </a:lnTo>
                  <a:lnTo>
                    <a:pt x="22920961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48640" y="1708785"/>
            <a:ext cx="128016" cy="1737360"/>
            <a:chOff x="0" y="0"/>
            <a:chExt cx="170688" cy="23164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688" cy="2316480"/>
            </a:xfrm>
            <a:custGeom>
              <a:avLst/>
              <a:gdLst/>
              <a:ahLst/>
              <a:cxnLst/>
              <a:rect l="l" t="t" r="r" b="b"/>
              <a:pathLst>
                <a:path w="170688" h="2316480">
                  <a:moveTo>
                    <a:pt x="0" y="0"/>
                  </a:moveTo>
                  <a:lnTo>
                    <a:pt x="170688" y="0"/>
                  </a:lnTo>
                  <a:lnTo>
                    <a:pt x="170688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1ABC9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14400" y="1855089"/>
            <a:ext cx="3291840" cy="694944"/>
            <a:chOff x="0" y="0"/>
            <a:chExt cx="4389120" cy="926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89120" cy="926592"/>
            </a:xfrm>
            <a:custGeom>
              <a:avLst/>
              <a:gdLst/>
              <a:ahLst/>
              <a:cxnLst/>
              <a:rect l="l" t="t" r="r" b="b"/>
              <a:pathLst>
                <a:path w="4389120" h="926592">
                  <a:moveTo>
                    <a:pt x="0" y="0"/>
                  </a:moveTo>
                  <a:lnTo>
                    <a:pt x="4389120" y="0"/>
                  </a:lnTo>
                  <a:lnTo>
                    <a:pt x="43891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2297" b="-42297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438912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479"/>
                </a:lnSpc>
              </a:pPr>
              <a:r>
                <a:rPr lang="en-US" sz="2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🇪🇺 Avrupa Birliği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" y="2586609"/>
            <a:ext cx="3291840" cy="640080"/>
            <a:chOff x="0" y="0"/>
            <a:chExt cx="4389120" cy="8534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4389120" cy="901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9"/>
                </a:lnSpc>
              </a:pPr>
              <a:r>
                <a:rPr lang="en-US" sz="2499" i="1">
                  <a:solidFill>
                    <a:srgbClr val="BDC3C7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EU AI Act (2024)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572000" y="2165985"/>
            <a:ext cx="1920240" cy="585216"/>
            <a:chOff x="0" y="0"/>
            <a:chExt cx="2560320" cy="7802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60320" cy="780288"/>
            </a:xfrm>
            <a:custGeom>
              <a:avLst/>
              <a:gdLst/>
              <a:ahLst/>
              <a:cxnLst/>
              <a:rect l="l" t="t" r="r" b="b"/>
              <a:pathLst>
                <a:path w="2560320" h="780288">
                  <a:moveTo>
                    <a:pt x="0" y="0"/>
                  </a:moveTo>
                  <a:lnTo>
                    <a:pt x="2560320" y="0"/>
                  </a:lnTo>
                  <a:lnTo>
                    <a:pt x="2560320" y="780288"/>
                  </a:lnTo>
                  <a:lnTo>
                    <a:pt x="0" y="780288"/>
                  </a:lnTo>
                  <a:close/>
                </a:path>
              </a:pathLst>
            </a:custGeom>
            <a:solidFill>
              <a:srgbClr val="1ABC9C">
                <a:alpha val="48627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572000" y="2165985"/>
            <a:ext cx="1920240" cy="585216"/>
            <a:chOff x="0" y="0"/>
            <a:chExt cx="2560320" cy="78028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60320" cy="780288"/>
            </a:xfrm>
            <a:custGeom>
              <a:avLst/>
              <a:gdLst/>
              <a:ahLst/>
              <a:cxnLst/>
              <a:rect l="l" t="t" r="r" b="b"/>
              <a:pathLst>
                <a:path w="2560320" h="780288">
                  <a:moveTo>
                    <a:pt x="0" y="0"/>
                  </a:moveTo>
                  <a:lnTo>
                    <a:pt x="2560320" y="0"/>
                  </a:lnTo>
                  <a:lnTo>
                    <a:pt x="2560320" y="780288"/>
                  </a:lnTo>
                  <a:lnTo>
                    <a:pt x="0" y="7802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935" b="-13935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560320" cy="82791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759"/>
                </a:lnSpc>
              </a:pPr>
              <a:r>
                <a:rPr lang="en-US" sz="22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Yürürlükte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949440" y="1983105"/>
            <a:ext cx="10607040" cy="1188720"/>
            <a:chOff x="0" y="0"/>
            <a:chExt cx="14142720" cy="15849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142720" cy="1584960"/>
            </a:xfrm>
            <a:custGeom>
              <a:avLst/>
              <a:gdLst/>
              <a:ahLst/>
              <a:cxnLst/>
              <a:rect l="l" t="t" r="r" b="b"/>
              <a:pathLst>
                <a:path w="14142720" h="1584960">
                  <a:moveTo>
                    <a:pt x="0" y="0"/>
                  </a:moveTo>
                  <a:lnTo>
                    <a:pt x="14142720" y="0"/>
                  </a:lnTo>
                  <a:lnTo>
                    <a:pt x="14142720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23866" b="-123866"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14142720" cy="165163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Risk temelli, 4 katmanlı sınıflandırma. Yüksek riskli YZ için sıkı denetim.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48640" y="3720465"/>
            <a:ext cx="17190720" cy="1737360"/>
            <a:chOff x="0" y="0"/>
            <a:chExt cx="22920960" cy="23164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2920961" cy="2316480"/>
            </a:xfrm>
            <a:custGeom>
              <a:avLst/>
              <a:gdLst/>
              <a:ahLst/>
              <a:cxnLst/>
              <a:rect l="l" t="t" r="r" b="b"/>
              <a:pathLst>
                <a:path w="22920961" h="2316480">
                  <a:moveTo>
                    <a:pt x="0" y="0"/>
                  </a:moveTo>
                  <a:lnTo>
                    <a:pt x="22920961" y="0"/>
                  </a:lnTo>
                  <a:lnTo>
                    <a:pt x="22920961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548640" y="3720465"/>
            <a:ext cx="128016" cy="1737360"/>
            <a:chOff x="0" y="0"/>
            <a:chExt cx="170688" cy="231648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0688" cy="2316480"/>
            </a:xfrm>
            <a:custGeom>
              <a:avLst/>
              <a:gdLst/>
              <a:ahLst/>
              <a:cxnLst/>
              <a:rect l="l" t="t" r="r" b="b"/>
              <a:pathLst>
                <a:path w="170688" h="2316480">
                  <a:moveTo>
                    <a:pt x="0" y="0"/>
                  </a:moveTo>
                  <a:lnTo>
                    <a:pt x="170688" y="0"/>
                  </a:lnTo>
                  <a:lnTo>
                    <a:pt x="170688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39C12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914400" y="3866769"/>
            <a:ext cx="3291840" cy="694944"/>
            <a:chOff x="0" y="0"/>
            <a:chExt cx="4389120" cy="92659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389120" cy="926592"/>
            </a:xfrm>
            <a:custGeom>
              <a:avLst/>
              <a:gdLst/>
              <a:ahLst/>
              <a:cxnLst/>
              <a:rect l="l" t="t" r="r" b="b"/>
              <a:pathLst>
                <a:path w="4389120" h="926592">
                  <a:moveTo>
                    <a:pt x="0" y="0"/>
                  </a:moveTo>
                  <a:lnTo>
                    <a:pt x="4389120" y="0"/>
                  </a:lnTo>
                  <a:lnTo>
                    <a:pt x="43891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2297" b="-42297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438912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479"/>
                </a:lnSpc>
              </a:pPr>
              <a:r>
                <a:rPr lang="en-US" sz="2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🇺🇸 ABD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14400" y="4598289"/>
            <a:ext cx="3291840" cy="640080"/>
            <a:chOff x="0" y="0"/>
            <a:chExt cx="4389120" cy="85344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4389120" cy="901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9"/>
                </a:lnSpc>
              </a:pPr>
              <a:r>
                <a:rPr lang="en-US" sz="2499" i="1">
                  <a:solidFill>
                    <a:srgbClr val="BDC3C7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AI Executive Order (2023)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572000" y="4177665"/>
            <a:ext cx="1920240" cy="585216"/>
            <a:chOff x="0" y="0"/>
            <a:chExt cx="2560320" cy="78028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560320" cy="780288"/>
            </a:xfrm>
            <a:custGeom>
              <a:avLst/>
              <a:gdLst/>
              <a:ahLst/>
              <a:cxnLst/>
              <a:rect l="l" t="t" r="r" b="b"/>
              <a:pathLst>
                <a:path w="2560320" h="780288">
                  <a:moveTo>
                    <a:pt x="0" y="0"/>
                  </a:moveTo>
                  <a:lnTo>
                    <a:pt x="2560320" y="0"/>
                  </a:lnTo>
                  <a:lnTo>
                    <a:pt x="2560320" y="780288"/>
                  </a:lnTo>
                  <a:lnTo>
                    <a:pt x="0" y="780288"/>
                  </a:lnTo>
                  <a:close/>
                </a:path>
              </a:pathLst>
            </a:custGeom>
            <a:solidFill>
              <a:srgbClr val="F39C12">
                <a:alpha val="48627"/>
              </a:srgbClr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4572000" y="4175379"/>
            <a:ext cx="1920240" cy="585216"/>
            <a:chOff x="0" y="0"/>
            <a:chExt cx="2560320" cy="78028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560320" cy="780288"/>
            </a:xfrm>
            <a:custGeom>
              <a:avLst/>
              <a:gdLst/>
              <a:ahLst/>
              <a:cxnLst/>
              <a:rect l="l" t="t" r="r" b="b"/>
              <a:pathLst>
                <a:path w="2560320" h="780288">
                  <a:moveTo>
                    <a:pt x="0" y="0"/>
                  </a:moveTo>
                  <a:lnTo>
                    <a:pt x="2560320" y="0"/>
                  </a:lnTo>
                  <a:lnTo>
                    <a:pt x="2560320" y="780288"/>
                  </a:lnTo>
                  <a:lnTo>
                    <a:pt x="0" y="7802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935" b="-13935"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2560320" cy="82791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759"/>
                </a:lnSpc>
              </a:pPr>
              <a:r>
                <a:rPr lang="en-US" sz="22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Kısmi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6949440" y="3994785"/>
            <a:ext cx="10607040" cy="1188720"/>
            <a:chOff x="0" y="0"/>
            <a:chExt cx="14142720" cy="158496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4142720" cy="1584960"/>
            </a:xfrm>
            <a:custGeom>
              <a:avLst/>
              <a:gdLst/>
              <a:ahLst/>
              <a:cxnLst/>
              <a:rect l="l" t="t" r="r" b="b"/>
              <a:pathLst>
                <a:path w="14142720" h="1584960">
                  <a:moveTo>
                    <a:pt x="0" y="0"/>
                  </a:moveTo>
                  <a:lnTo>
                    <a:pt x="14142720" y="0"/>
                  </a:lnTo>
                  <a:lnTo>
                    <a:pt x="14142720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23866" b="-123866"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0" y="-66675"/>
              <a:ext cx="14142720" cy="165163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Güvenlik ve şeffaflık standartları belirlendi; kapsamlı yasa bekleniyor.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48640" y="5732145"/>
            <a:ext cx="17190720" cy="1737360"/>
            <a:chOff x="0" y="0"/>
            <a:chExt cx="22920960" cy="231648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2920961" cy="2316480"/>
            </a:xfrm>
            <a:custGeom>
              <a:avLst/>
              <a:gdLst/>
              <a:ahLst/>
              <a:cxnLst/>
              <a:rect l="l" t="t" r="r" b="b"/>
              <a:pathLst>
                <a:path w="22920961" h="2316480">
                  <a:moveTo>
                    <a:pt x="0" y="0"/>
                  </a:moveTo>
                  <a:lnTo>
                    <a:pt x="22920961" y="0"/>
                  </a:lnTo>
                  <a:lnTo>
                    <a:pt x="22920961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548640" y="5732145"/>
            <a:ext cx="128016" cy="1737360"/>
            <a:chOff x="0" y="0"/>
            <a:chExt cx="170688" cy="231648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70688" cy="2316480"/>
            </a:xfrm>
            <a:custGeom>
              <a:avLst/>
              <a:gdLst/>
              <a:ahLst/>
              <a:cxnLst/>
              <a:rect l="l" t="t" r="r" b="b"/>
              <a:pathLst>
                <a:path w="170688" h="2316480">
                  <a:moveTo>
                    <a:pt x="0" y="0"/>
                  </a:moveTo>
                  <a:lnTo>
                    <a:pt x="170688" y="0"/>
                  </a:lnTo>
                  <a:lnTo>
                    <a:pt x="170688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1C40F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914400" y="5878449"/>
            <a:ext cx="3291840" cy="694944"/>
            <a:chOff x="0" y="0"/>
            <a:chExt cx="4389120" cy="92659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4389120" cy="926592"/>
            </a:xfrm>
            <a:custGeom>
              <a:avLst/>
              <a:gdLst/>
              <a:ahLst/>
              <a:cxnLst/>
              <a:rect l="l" t="t" r="r" b="b"/>
              <a:pathLst>
                <a:path w="4389120" h="926592">
                  <a:moveTo>
                    <a:pt x="0" y="0"/>
                  </a:moveTo>
                  <a:lnTo>
                    <a:pt x="4389120" y="0"/>
                  </a:lnTo>
                  <a:lnTo>
                    <a:pt x="43891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2297" b="-42297"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438912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479"/>
                </a:lnSpc>
              </a:pPr>
              <a:r>
                <a:rPr lang="en-US" sz="2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🇨🇳 Çin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14400" y="6609969"/>
            <a:ext cx="3291840" cy="640080"/>
            <a:chOff x="0" y="0"/>
            <a:chExt cx="4389120" cy="85344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4389120" cy="901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9"/>
                </a:lnSpc>
              </a:pPr>
              <a:r>
                <a:rPr lang="en-US" sz="2499" i="1">
                  <a:solidFill>
                    <a:srgbClr val="BDC3C7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Üretici YZ Düzenlemesi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572000" y="6189345"/>
            <a:ext cx="1920240" cy="585216"/>
            <a:chOff x="0" y="0"/>
            <a:chExt cx="2560320" cy="78028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560320" cy="780288"/>
            </a:xfrm>
            <a:custGeom>
              <a:avLst/>
              <a:gdLst/>
              <a:ahLst/>
              <a:cxnLst/>
              <a:rect l="l" t="t" r="r" b="b"/>
              <a:pathLst>
                <a:path w="2560320" h="780288">
                  <a:moveTo>
                    <a:pt x="0" y="0"/>
                  </a:moveTo>
                  <a:lnTo>
                    <a:pt x="2560320" y="0"/>
                  </a:lnTo>
                  <a:lnTo>
                    <a:pt x="2560320" y="780288"/>
                  </a:lnTo>
                  <a:lnTo>
                    <a:pt x="0" y="780288"/>
                  </a:lnTo>
                  <a:close/>
                </a:path>
              </a:pathLst>
            </a:custGeom>
            <a:solidFill>
              <a:srgbClr val="F1C40F">
                <a:alpha val="48627"/>
              </a:srgbClr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4572000" y="6189345"/>
            <a:ext cx="1920240" cy="585216"/>
            <a:chOff x="0" y="0"/>
            <a:chExt cx="2560320" cy="780288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560320" cy="780288"/>
            </a:xfrm>
            <a:custGeom>
              <a:avLst/>
              <a:gdLst/>
              <a:ahLst/>
              <a:cxnLst/>
              <a:rect l="l" t="t" r="r" b="b"/>
              <a:pathLst>
                <a:path w="2560320" h="780288">
                  <a:moveTo>
                    <a:pt x="0" y="0"/>
                  </a:moveTo>
                  <a:lnTo>
                    <a:pt x="2560320" y="0"/>
                  </a:lnTo>
                  <a:lnTo>
                    <a:pt x="2560320" y="780288"/>
                  </a:lnTo>
                  <a:lnTo>
                    <a:pt x="0" y="7802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935" b="-13935"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0" y="-47625"/>
              <a:ext cx="2560320" cy="82791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759"/>
                </a:lnSpc>
              </a:pPr>
              <a:r>
                <a:rPr lang="en-US" sz="22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Yürürlükte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6949440" y="6006465"/>
            <a:ext cx="10607040" cy="1188720"/>
            <a:chOff x="0" y="0"/>
            <a:chExt cx="14142720" cy="158496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4142720" cy="1584960"/>
            </a:xfrm>
            <a:custGeom>
              <a:avLst/>
              <a:gdLst/>
              <a:ahLst/>
              <a:cxnLst/>
              <a:rect l="l" t="t" r="r" b="b"/>
              <a:pathLst>
                <a:path w="14142720" h="1584960">
                  <a:moveTo>
                    <a:pt x="0" y="0"/>
                  </a:moveTo>
                  <a:lnTo>
                    <a:pt x="14142720" y="0"/>
                  </a:lnTo>
                  <a:lnTo>
                    <a:pt x="14142720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23866" b="-123866"/>
              </a:stretch>
            </a:blipFill>
          </p:spPr>
        </p:sp>
        <p:sp>
          <p:nvSpPr>
            <p:cNvPr id="60" name="TextBox 60"/>
            <p:cNvSpPr txBox="1"/>
            <p:nvPr/>
          </p:nvSpPr>
          <p:spPr>
            <a:xfrm>
              <a:off x="0" y="-66675"/>
              <a:ext cx="14142720" cy="165163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İçerik denetimi ve lisanslama zorunlu; devlet denetimi ön planda.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548640" y="7743825"/>
            <a:ext cx="17190720" cy="1737360"/>
            <a:chOff x="0" y="0"/>
            <a:chExt cx="22920960" cy="231648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2920961" cy="2316480"/>
            </a:xfrm>
            <a:custGeom>
              <a:avLst/>
              <a:gdLst/>
              <a:ahLst/>
              <a:cxnLst/>
              <a:rect l="l" t="t" r="r" b="b"/>
              <a:pathLst>
                <a:path w="22920961" h="2316480">
                  <a:moveTo>
                    <a:pt x="0" y="0"/>
                  </a:moveTo>
                  <a:lnTo>
                    <a:pt x="22920961" y="0"/>
                  </a:lnTo>
                  <a:lnTo>
                    <a:pt x="22920961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548640" y="7743825"/>
            <a:ext cx="128016" cy="1737360"/>
            <a:chOff x="0" y="0"/>
            <a:chExt cx="170688" cy="231648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70688" cy="2316480"/>
            </a:xfrm>
            <a:custGeom>
              <a:avLst/>
              <a:gdLst/>
              <a:ahLst/>
              <a:cxnLst/>
              <a:rect l="l" t="t" r="r" b="b"/>
              <a:pathLst>
                <a:path w="170688" h="2316480">
                  <a:moveTo>
                    <a:pt x="0" y="0"/>
                  </a:moveTo>
                  <a:lnTo>
                    <a:pt x="170688" y="0"/>
                  </a:lnTo>
                  <a:lnTo>
                    <a:pt x="170688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BDC3C7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914400" y="7890129"/>
            <a:ext cx="3291840" cy="694944"/>
            <a:chOff x="0" y="0"/>
            <a:chExt cx="4389120" cy="926592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4389120" cy="926592"/>
            </a:xfrm>
            <a:custGeom>
              <a:avLst/>
              <a:gdLst/>
              <a:ahLst/>
              <a:cxnLst/>
              <a:rect l="l" t="t" r="r" b="b"/>
              <a:pathLst>
                <a:path w="4389120" h="926592">
                  <a:moveTo>
                    <a:pt x="0" y="0"/>
                  </a:moveTo>
                  <a:lnTo>
                    <a:pt x="4389120" y="0"/>
                  </a:lnTo>
                  <a:lnTo>
                    <a:pt x="43891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2297" b="-42297"/>
              </a:stretch>
            </a:blipFill>
          </p:spPr>
        </p:sp>
        <p:sp>
          <p:nvSpPr>
            <p:cNvPr id="67" name="TextBox 67"/>
            <p:cNvSpPr txBox="1"/>
            <p:nvPr/>
          </p:nvSpPr>
          <p:spPr>
            <a:xfrm>
              <a:off x="0" y="-57150"/>
              <a:ext cx="438912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479"/>
                </a:lnSpc>
              </a:pPr>
              <a:r>
                <a:rPr lang="en-US" sz="2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🌍 Küresel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914400" y="8621649"/>
            <a:ext cx="3291840" cy="640080"/>
            <a:chOff x="0" y="0"/>
            <a:chExt cx="4389120" cy="85344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70" name="TextBox 70"/>
            <p:cNvSpPr txBox="1"/>
            <p:nvPr/>
          </p:nvSpPr>
          <p:spPr>
            <a:xfrm>
              <a:off x="0" y="-47625"/>
              <a:ext cx="4389120" cy="901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9"/>
                </a:lnSpc>
              </a:pPr>
              <a:r>
                <a:rPr lang="en-US" sz="2499" i="1">
                  <a:solidFill>
                    <a:srgbClr val="BDC3C7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UNESCO AI Ethics (2021)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4572000" y="8201025"/>
            <a:ext cx="1920240" cy="585216"/>
            <a:chOff x="0" y="0"/>
            <a:chExt cx="2560320" cy="78028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2560320" cy="780288"/>
            </a:xfrm>
            <a:custGeom>
              <a:avLst/>
              <a:gdLst/>
              <a:ahLst/>
              <a:cxnLst/>
              <a:rect l="l" t="t" r="r" b="b"/>
              <a:pathLst>
                <a:path w="2560320" h="780288">
                  <a:moveTo>
                    <a:pt x="0" y="0"/>
                  </a:moveTo>
                  <a:lnTo>
                    <a:pt x="2560320" y="0"/>
                  </a:lnTo>
                  <a:lnTo>
                    <a:pt x="2560320" y="780288"/>
                  </a:lnTo>
                  <a:lnTo>
                    <a:pt x="0" y="780288"/>
                  </a:lnTo>
                  <a:close/>
                </a:path>
              </a:pathLst>
            </a:custGeom>
            <a:solidFill>
              <a:srgbClr val="BDC3C7">
                <a:alpha val="48627"/>
              </a:srgbClr>
            </a:solidFill>
          </p:spPr>
        </p:sp>
      </p:grpSp>
      <p:grpSp>
        <p:nvGrpSpPr>
          <p:cNvPr id="73" name="Group 73"/>
          <p:cNvGrpSpPr/>
          <p:nvPr/>
        </p:nvGrpSpPr>
        <p:grpSpPr>
          <a:xfrm>
            <a:off x="4572000" y="8201025"/>
            <a:ext cx="1920240" cy="585216"/>
            <a:chOff x="0" y="0"/>
            <a:chExt cx="2560320" cy="780288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2560320" cy="780288"/>
            </a:xfrm>
            <a:custGeom>
              <a:avLst/>
              <a:gdLst/>
              <a:ahLst/>
              <a:cxnLst/>
              <a:rect l="l" t="t" r="r" b="b"/>
              <a:pathLst>
                <a:path w="2560320" h="780288">
                  <a:moveTo>
                    <a:pt x="0" y="0"/>
                  </a:moveTo>
                  <a:lnTo>
                    <a:pt x="2560320" y="0"/>
                  </a:lnTo>
                  <a:lnTo>
                    <a:pt x="2560320" y="780288"/>
                  </a:lnTo>
                  <a:lnTo>
                    <a:pt x="0" y="7802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935" b="-13935"/>
              </a:stretch>
            </a:blipFill>
          </p:spPr>
        </p:sp>
        <p:sp>
          <p:nvSpPr>
            <p:cNvPr id="75" name="TextBox 75"/>
            <p:cNvSpPr txBox="1"/>
            <p:nvPr/>
          </p:nvSpPr>
          <p:spPr>
            <a:xfrm>
              <a:off x="0" y="-47625"/>
              <a:ext cx="2560320" cy="82791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759"/>
                </a:lnSpc>
              </a:pPr>
              <a:r>
                <a:rPr lang="en-US" sz="22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Tavsiye</a:t>
              </a: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6949440" y="8018145"/>
            <a:ext cx="10607040" cy="1188720"/>
            <a:chOff x="0" y="0"/>
            <a:chExt cx="14142720" cy="158496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4142720" cy="1584960"/>
            </a:xfrm>
            <a:custGeom>
              <a:avLst/>
              <a:gdLst/>
              <a:ahLst/>
              <a:cxnLst/>
              <a:rect l="l" t="t" r="r" b="b"/>
              <a:pathLst>
                <a:path w="14142720" h="1584960">
                  <a:moveTo>
                    <a:pt x="0" y="0"/>
                  </a:moveTo>
                  <a:lnTo>
                    <a:pt x="14142720" y="0"/>
                  </a:lnTo>
                  <a:lnTo>
                    <a:pt x="14142720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23866" b="-123866"/>
              </a:stretch>
            </a:blipFill>
          </p:spPr>
        </p:sp>
        <p:sp>
          <p:nvSpPr>
            <p:cNvPr id="78" name="TextBox 78"/>
            <p:cNvSpPr txBox="1"/>
            <p:nvPr/>
          </p:nvSpPr>
          <p:spPr>
            <a:xfrm>
              <a:off x="0" y="-66675"/>
              <a:ext cx="14142720" cy="165163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193 ülke etik ilkelerde uzlaştı; bağlayıcılık zayıf.</a:t>
              </a:r>
            </a:p>
          </p:txBody>
        </p:sp>
      </p:grpSp>
      <p:sp>
        <p:nvSpPr>
          <p:cNvPr id="79" name="Freeform 79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0" name="TextBox 80"/>
          <p:cNvSpPr txBox="1"/>
          <p:nvPr/>
        </p:nvSpPr>
        <p:spPr>
          <a:xfrm>
            <a:off x="1890007" y="9609472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83" name="Slayt Numarası Yer Tutucusu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6032"/>
            <a:chOff x="0" y="0"/>
            <a:chExt cx="24384000" cy="3413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41376"/>
            </a:xfrm>
            <a:custGeom>
              <a:avLst/>
              <a:gdLst/>
              <a:ahLst/>
              <a:cxnLst/>
              <a:rect l="l" t="t" r="r" b="b"/>
              <a:pathLst>
                <a:path w="24384000" h="341376">
                  <a:moveTo>
                    <a:pt x="0" y="0"/>
                  </a:moveTo>
                  <a:lnTo>
                    <a:pt x="24384000" y="0"/>
                  </a:lnTo>
                  <a:lnTo>
                    <a:pt x="24384000" y="341376"/>
                  </a:lnTo>
                  <a:lnTo>
                    <a:pt x="0" y="341376"/>
                  </a:lnTo>
                  <a:close/>
                </a:path>
              </a:pathLst>
            </a:custGeom>
            <a:solidFill>
              <a:srgbClr val="F1C40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828800" y="-1828800"/>
            <a:ext cx="9144000" cy="9144000"/>
            <a:chOff x="0" y="0"/>
            <a:chExt cx="12192000" cy="12192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92000" cy="12192000"/>
            </a:xfrm>
            <a:custGeom>
              <a:avLst/>
              <a:gdLst/>
              <a:ahLst/>
              <a:cxnLst/>
              <a:rect l="l" t="t" r="r" b="b"/>
              <a:pathLst>
                <a:path w="12192000" h="12192000">
                  <a:moveTo>
                    <a:pt x="0" y="6096000"/>
                  </a:moveTo>
                  <a:cubicBezTo>
                    <a:pt x="0" y="2729230"/>
                    <a:pt x="2729230" y="0"/>
                    <a:pt x="6096000" y="0"/>
                  </a:cubicBezTo>
                  <a:cubicBezTo>
                    <a:pt x="9462770" y="0"/>
                    <a:pt x="12192000" y="2729230"/>
                    <a:pt x="12192000" y="6096000"/>
                  </a:cubicBezTo>
                  <a:cubicBezTo>
                    <a:pt x="12192000" y="9462770"/>
                    <a:pt x="9462770" y="12192000"/>
                    <a:pt x="6096000" y="12192000"/>
                  </a:cubicBezTo>
                  <a:cubicBezTo>
                    <a:pt x="2729230" y="12192000"/>
                    <a:pt x="0" y="9462770"/>
                    <a:pt x="0" y="6096000"/>
                  </a:cubicBezTo>
                  <a:close/>
                </a:path>
              </a:pathLst>
            </a:custGeom>
            <a:solidFill>
              <a:srgbClr val="2ECC71">
                <a:alpha val="78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01600" y="5486400"/>
            <a:ext cx="9144000" cy="9144000"/>
            <a:chOff x="0" y="0"/>
            <a:chExt cx="12192000" cy="12192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92000" cy="12192000"/>
            </a:xfrm>
            <a:custGeom>
              <a:avLst/>
              <a:gdLst/>
              <a:ahLst/>
              <a:cxnLst/>
              <a:rect l="l" t="t" r="r" b="b"/>
              <a:pathLst>
                <a:path w="12192000" h="12192000">
                  <a:moveTo>
                    <a:pt x="0" y="6096000"/>
                  </a:moveTo>
                  <a:cubicBezTo>
                    <a:pt x="0" y="2729230"/>
                    <a:pt x="2729230" y="0"/>
                    <a:pt x="6096000" y="0"/>
                  </a:cubicBezTo>
                  <a:cubicBezTo>
                    <a:pt x="9462770" y="0"/>
                    <a:pt x="12192000" y="2729230"/>
                    <a:pt x="12192000" y="6096000"/>
                  </a:cubicBezTo>
                  <a:cubicBezTo>
                    <a:pt x="12192000" y="9462770"/>
                    <a:pt x="9462770" y="12192000"/>
                    <a:pt x="6096000" y="12192000"/>
                  </a:cubicBezTo>
                  <a:cubicBezTo>
                    <a:pt x="2729230" y="12192000"/>
                    <a:pt x="0" y="9462770"/>
                    <a:pt x="0" y="6096000"/>
                  </a:cubicBezTo>
                  <a:close/>
                </a:path>
              </a:pathLst>
            </a:custGeom>
            <a:solidFill>
              <a:srgbClr val="1ABC9C">
                <a:alpha val="1176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887200" y="2194560"/>
            <a:ext cx="5486400" cy="5486400"/>
            <a:chOff x="0" y="0"/>
            <a:chExt cx="7315200" cy="73152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7315200" cy="7315200"/>
            </a:xfrm>
            <a:custGeom>
              <a:avLst/>
              <a:gdLst/>
              <a:ahLst/>
              <a:cxnLst/>
              <a:rect l="l" t="t" r="r" b="b"/>
              <a:pathLst>
                <a:path w="7315200" h="7315200">
                  <a:moveTo>
                    <a:pt x="0" y="0"/>
                  </a:moveTo>
                  <a:lnTo>
                    <a:pt x="7315200" y="0"/>
                  </a:lnTo>
                  <a:lnTo>
                    <a:pt x="7315200" y="7315200"/>
                  </a:lnTo>
                  <a:lnTo>
                    <a:pt x="0" y="7315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914400" y="2103120"/>
            <a:ext cx="10607040" cy="3657600"/>
            <a:chOff x="0" y="0"/>
            <a:chExt cx="14142720" cy="4876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42720" cy="4876800"/>
            </a:xfrm>
            <a:custGeom>
              <a:avLst/>
              <a:gdLst/>
              <a:ahLst/>
              <a:cxnLst/>
              <a:rect l="l" t="t" r="r" b="b"/>
              <a:pathLst>
                <a:path w="14142720" h="4876800">
                  <a:moveTo>
                    <a:pt x="0" y="0"/>
                  </a:moveTo>
                  <a:lnTo>
                    <a:pt x="14142720" y="0"/>
                  </a:lnTo>
                  <a:lnTo>
                    <a:pt x="14142720" y="4876800"/>
                  </a:lnTo>
                  <a:lnTo>
                    <a:pt x="0" y="4876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506" b="-6506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238125"/>
              <a:ext cx="14142720" cy="51149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3919"/>
                </a:lnSpc>
              </a:pPr>
              <a:r>
                <a:rPr lang="en-US" sz="11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ANA</a:t>
              </a:r>
            </a:p>
            <a:p>
              <a:pPr algn="l">
                <a:lnSpc>
                  <a:spcPts val="13919"/>
                </a:lnSpc>
              </a:pPr>
              <a:r>
                <a:rPr lang="en-US" sz="11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ÇIKARIM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400" y="5943600"/>
            <a:ext cx="7315200" cy="109728"/>
            <a:chOff x="0" y="0"/>
            <a:chExt cx="9753600" cy="1463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753600" cy="146304"/>
            </a:xfrm>
            <a:custGeom>
              <a:avLst/>
              <a:gdLst/>
              <a:ahLst/>
              <a:cxnLst/>
              <a:rect l="l" t="t" r="r" b="b"/>
              <a:pathLst>
                <a:path w="9753600" h="146304">
                  <a:moveTo>
                    <a:pt x="0" y="0"/>
                  </a:moveTo>
                  <a:lnTo>
                    <a:pt x="9753600" y="0"/>
                  </a:lnTo>
                  <a:lnTo>
                    <a:pt x="9753600" y="146304"/>
                  </a:lnTo>
                  <a:lnTo>
                    <a:pt x="0" y="146304"/>
                  </a:lnTo>
                  <a:close/>
                </a:path>
              </a:pathLst>
            </a:custGeom>
            <a:solidFill>
              <a:srgbClr val="2ECC71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14400" y="6309360"/>
            <a:ext cx="10607040" cy="1828800"/>
            <a:chOff x="0" y="0"/>
            <a:chExt cx="14142720" cy="2438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142720" cy="2438400"/>
            </a:xfrm>
            <a:custGeom>
              <a:avLst/>
              <a:gdLst/>
              <a:ahLst/>
              <a:cxnLst/>
              <a:rect l="l" t="t" r="r" b="b"/>
              <a:pathLst>
                <a:path w="14142720" h="2438400">
                  <a:moveTo>
                    <a:pt x="0" y="0"/>
                  </a:moveTo>
                  <a:lnTo>
                    <a:pt x="14142720" y="0"/>
                  </a:lnTo>
                  <a:lnTo>
                    <a:pt x="14142720" y="2438400"/>
                  </a:lnTo>
                  <a:lnTo>
                    <a:pt x="0" y="24384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3013" b="-63013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4142720" cy="25050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320"/>
                </a:lnSpc>
              </a:pPr>
              <a:r>
                <a:rPr lang="en-US" sz="3600" i="1">
                  <a:solidFill>
                    <a:srgbClr val="BDC3C7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Teknoloji tarafsızdır —</a:t>
              </a:r>
            </a:p>
            <a:p>
              <a:pPr algn="l">
                <a:lnSpc>
                  <a:spcPts val="4320"/>
                </a:lnSpc>
              </a:pPr>
              <a:r>
                <a:rPr lang="en-US" sz="3600" i="1">
                  <a:solidFill>
                    <a:srgbClr val="BDC3C7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onu kullananlar değil.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890007" y="9584698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54480"/>
            <a:chOff x="0" y="0"/>
            <a:chExt cx="24384000" cy="2072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072640"/>
            </a:xfrm>
            <a:custGeom>
              <a:avLst/>
              <a:gdLst/>
              <a:ahLst/>
              <a:cxnLst/>
              <a:rect l="l" t="t" r="r" b="b"/>
              <a:pathLst>
                <a:path w="24384000" h="2072640">
                  <a:moveTo>
                    <a:pt x="0" y="0"/>
                  </a:moveTo>
                  <a:lnTo>
                    <a:pt x="24384000" y="0"/>
                  </a:lnTo>
                  <a:lnTo>
                    <a:pt x="2438400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1C2B4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" y="256032"/>
            <a:ext cx="16459200" cy="1005840"/>
            <a:chOff x="0" y="0"/>
            <a:chExt cx="21945600" cy="1341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1341120"/>
            </a:xfrm>
            <a:custGeom>
              <a:avLst/>
              <a:gdLst/>
              <a:ahLst/>
              <a:cxnLst/>
              <a:rect l="l" t="t" r="r" b="b"/>
              <a:pathLst>
                <a:path w="21945600" h="1341120">
                  <a:moveTo>
                    <a:pt x="0" y="0"/>
                  </a:moveTo>
                  <a:lnTo>
                    <a:pt x="21945600" y="0"/>
                  </a:lnTo>
                  <a:lnTo>
                    <a:pt x="2194560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68846" b="-268846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1945600" cy="1417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00"/>
                </a:lnSpc>
              </a:pPr>
              <a:r>
                <a:rPr lang="en-US" sz="40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Sorumluluk Piramidi: Kimden Ne Bekliyoruz?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8640" y="1767840"/>
            <a:ext cx="17190720" cy="1828800"/>
            <a:chOff x="0" y="0"/>
            <a:chExt cx="22920960" cy="2438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920961" cy="2438400"/>
            </a:xfrm>
            <a:custGeom>
              <a:avLst/>
              <a:gdLst/>
              <a:ahLst/>
              <a:cxnLst/>
              <a:rect l="l" t="t" r="r" b="b"/>
              <a:pathLst>
                <a:path w="22920961" h="2438400">
                  <a:moveTo>
                    <a:pt x="0" y="0"/>
                  </a:moveTo>
                  <a:lnTo>
                    <a:pt x="22920961" y="0"/>
                  </a:lnTo>
                  <a:lnTo>
                    <a:pt x="22920961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48640" y="1767840"/>
            <a:ext cx="17190720" cy="128016"/>
            <a:chOff x="0" y="0"/>
            <a:chExt cx="22920960" cy="1706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920961" cy="170688"/>
            </a:xfrm>
            <a:custGeom>
              <a:avLst/>
              <a:gdLst/>
              <a:ahLst/>
              <a:cxnLst/>
              <a:rect l="l" t="t" r="r" b="b"/>
              <a:pathLst>
                <a:path w="22920961" h="170688">
                  <a:moveTo>
                    <a:pt x="0" y="0"/>
                  </a:moveTo>
                  <a:lnTo>
                    <a:pt x="22920961" y="0"/>
                  </a:lnTo>
                  <a:lnTo>
                    <a:pt x="22920961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1C40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22960" y="2261616"/>
            <a:ext cx="822960" cy="822960"/>
            <a:chOff x="0" y="0"/>
            <a:chExt cx="1097280" cy="10972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F1C40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865376" y="1987296"/>
            <a:ext cx="4206240" cy="694944"/>
            <a:chOff x="0" y="0"/>
            <a:chExt cx="5608320" cy="92659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08320" cy="926592"/>
            </a:xfrm>
            <a:custGeom>
              <a:avLst/>
              <a:gdLst/>
              <a:ahLst/>
              <a:cxnLst/>
              <a:rect l="l" t="t" r="r" b="b"/>
              <a:pathLst>
                <a:path w="5608320" h="926592">
                  <a:moveTo>
                    <a:pt x="0" y="0"/>
                  </a:moveTo>
                  <a:lnTo>
                    <a:pt x="5608320" y="0"/>
                  </a:lnTo>
                  <a:lnTo>
                    <a:pt x="56083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7935" b="-67935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560832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39"/>
                </a:lnSpc>
              </a:pPr>
              <a:r>
                <a:rPr lang="en-US" sz="2699" b="1">
                  <a:solidFill>
                    <a:srgbClr val="F1C40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POLİTİKA YAPICILARI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65376" y="2773680"/>
            <a:ext cx="182880" cy="182880"/>
            <a:chOff x="0" y="0"/>
            <a:chExt cx="243840" cy="243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40">
                  <a:moveTo>
                    <a:pt x="0" y="0"/>
                  </a:moveTo>
                  <a:lnTo>
                    <a:pt x="243840" y="0"/>
                  </a:lnTo>
                  <a:lnTo>
                    <a:pt x="243840" y="243840"/>
                  </a:lnTo>
                  <a:lnTo>
                    <a:pt x="0" y="243840"/>
                  </a:lnTo>
                  <a:close/>
                </a:path>
              </a:pathLst>
            </a:custGeom>
            <a:solidFill>
              <a:srgbClr val="F1C40F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194560" y="2481072"/>
            <a:ext cx="4846320" cy="768096"/>
            <a:chOff x="0" y="0"/>
            <a:chExt cx="6461760" cy="102412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61760" cy="1024128"/>
            </a:xfrm>
            <a:custGeom>
              <a:avLst/>
              <a:gdLst/>
              <a:ahLst/>
              <a:cxnLst/>
              <a:rect l="l" t="t" r="r" b="b"/>
              <a:pathLst>
                <a:path w="6461760" h="1024128">
                  <a:moveTo>
                    <a:pt x="0" y="0"/>
                  </a:moveTo>
                  <a:lnTo>
                    <a:pt x="6461760" y="0"/>
                  </a:lnTo>
                  <a:lnTo>
                    <a:pt x="646176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2941" b="-72941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646176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39"/>
                </a:lnSpc>
              </a:pPr>
              <a:r>
                <a:rPr lang="en-US" sz="26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Bağlayıcı YZ yasaları çıkar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260336" y="2926080"/>
            <a:ext cx="182880" cy="182880"/>
            <a:chOff x="0" y="0"/>
            <a:chExt cx="243840" cy="2438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40">
                  <a:moveTo>
                    <a:pt x="0" y="0"/>
                  </a:moveTo>
                  <a:lnTo>
                    <a:pt x="243840" y="0"/>
                  </a:lnTo>
                  <a:lnTo>
                    <a:pt x="243840" y="243840"/>
                  </a:lnTo>
                  <a:lnTo>
                    <a:pt x="0" y="243840"/>
                  </a:lnTo>
                  <a:close/>
                </a:path>
              </a:pathLst>
            </a:custGeom>
            <a:solidFill>
              <a:srgbClr val="F1C40F">
                <a:alpha val="63922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7589520" y="2633472"/>
            <a:ext cx="4846320" cy="768096"/>
            <a:chOff x="0" y="0"/>
            <a:chExt cx="6461760" cy="102412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461760" cy="1024128"/>
            </a:xfrm>
            <a:custGeom>
              <a:avLst/>
              <a:gdLst/>
              <a:ahLst/>
              <a:cxnLst/>
              <a:rect l="l" t="t" r="r" b="b"/>
              <a:pathLst>
                <a:path w="6461760" h="1024128">
                  <a:moveTo>
                    <a:pt x="0" y="0"/>
                  </a:moveTo>
                  <a:lnTo>
                    <a:pt x="6461760" y="0"/>
                  </a:lnTo>
                  <a:lnTo>
                    <a:pt x="646176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2941" b="-72941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646176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39"/>
                </a:lnSpc>
              </a:pPr>
              <a:r>
                <a:rPr lang="en-US" sz="26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Uluslararası standartları uygula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655296" y="2926080"/>
            <a:ext cx="182880" cy="182880"/>
            <a:chOff x="0" y="0"/>
            <a:chExt cx="243840" cy="2438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40">
                  <a:moveTo>
                    <a:pt x="0" y="0"/>
                  </a:moveTo>
                  <a:lnTo>
                    <a:pt x="243840" y="0"/>
                  </a:lnTo>
                  <a:lnTo>
                    <a:pt x="243840" y="243840"/>
                  </a:lnTo>
                  <a:lnTo>
                    <a:pt x="0" y="243840"/>
                  </a:lnTo>
                  <a:close/>
                </a:path>
              </a:pathLst>
            </a:custGeom>
            <a:solidFill>
              <a:srgbClr val="F1C40F">
                <a:alpha val="63922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2981051" y="2633472"/>
            <a:ext cx="4846320" cy="768096"/>
            <a:chOff x="0" y="0"/>
            <a:chExt cx="6461760" cy="102412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461760" cy="1024128"/>
            </a:xfrm>
            <a:custGeom>
              <a:avLst/>
              <a:gdLst/>
              <a:ahLst/>
              <a:cxnLst/>
              <a:rect l="l" t="t" r="r" b="b"/>
              <a:pathLst>
                <a:path w="6461760" h="1024128">
                  <a:moveTo>
                    <a:pt x="0" y="0"/>
                  </a:moveTo>
                  <a:lnTo>
                    <a:pt x="6461760" y="0"/>
                  </a:lnTo>
                  <a:lnTo>
                    <a:pt x="646176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2941" b="-72941"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646176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39"/>
                </a:lnSpc>
              </a:pPr>
              <a:r>
                <a:rPr lang="en-US" sz="26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Denetim kurumlarını güçlendir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48640" y="3834384"/>
            <a:ext cx="17190720" cy="1828800"/>
            <a:chOff x="0" y="0"/>
            <a:chExt cx="22920960" cy="24384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2920961" cy="2438400"/>
            </a:xfrm>
            <a:custGeom>
              <a:avLst/>
              <a:gdLst/>
              <a:ahLst/>
              <a:cxnLst/>
              <a:rect l="l" t="t" r="r" b="b"/>
              <a:pathLst>
                <a:path w="22920961" h="2438400">
                  <a:moveTo>
                    <a:pt x="0" y="0"/>
                  </a:moveTo>
                  <a:lnTo>
                    <a:pt x="22920961" y="0"/>
                  </a:lnTo>
                  <a:lnTo>
                    <a:pt x="22920961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548640" y="3834384"/>
            <a:ext cx="17190720" cy="128016"/>
            <a:chOff x="0" y="0"/>
            <a:chExt cx="22920960" cy="17068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2920961" cy="170688"/>
            </a:xfrm>
            <a:custGeom>
              <a:avLst/>
              <a:gdLst/>
              <a:ahLst/>
              <a:cxnLst/>
              <a:rect l="l" t="t" r="r" b="b"/>
              <a:pathLst>
                <a:path w="22920961" h="170688">
                  <a:moveTo>
                    <a:pt x="0" y="0"/>
                  </a:moveTo>
                  <a:lnTo>
                    <a:pt x="22920961" y="0"/>
                  </a:lnTo>
                  <a:lnTo>
                    <a:pt x="22920961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1ABC9C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822960" y="4328160"/>
            <a:ext cx="822960" cy="822960"/>
            <a:chOff x="0" y="0"/>
            <a:chExt cx="1097280" cy="10972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1ABC9C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1865376" y="4053840"/>
            <a:ext cx="4206240" cy="694944"/>
            <a:chOff x="0" y="0"/>
            <a:chExt cx="5608320" cy="92659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608320" cy="926592"/>
            </a:xfrm>
            <a:custGeom>
              <a:avLst/>
              <a:gdLst/>
              <a:ahLst/>
              <a:cxnLst/>
              <a:rect l="l" t="t" r="r" b="b"/>
              <a:pathLst>
                <a:path w="5608320" h="926592">
                  <a:moveTo>
                    <a:pt x="0" y="0"/>
                  </a:moveTo>
                  <a:lnTo>
                    <a:pt x="5608320" y="0"/>
                  </a:lnTo>
                  <a:lnTo>
                    <a:pt x="56083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7935" b="-67935"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560832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39"/>
                </a:lnSpc>
              </a:pPr>
              <a:r>
                <a:rPr lang="en-US" sz="2699" b="1">
                  <a:solidFill>
                    <a:srgbClr val="1ABC9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ŞİRKETLER &amp; GELİŞTİRİCİLER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865376" y="4840224"/>
            <a:ext cx="182880" cy="182880"/>
            <a:chOff x="0" y="0"/>
            <a:chExt cx="243840" cy="24384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40">
                  <a:moveTo>
                    <a:pt x="0" y="0"/>
                  </a:moveTo>
                  <a:lnTo>
                    <a:pt x="243840" y="0"/>
                  </a:lnTo>
                  <a:lnTo>
                    <a:pt x="243840" y="243840"/>
                  </a:lnTo>
                  <a:lnTo>
                    <a:pt x="0" y="243840"/>
                  </a:lnTo>
                  <a:close/>
                </a:path>
              </a:pathLst>
            </a:custGeom>
            <a:solidFill>
              <a:srgbClr val="1ABC9C">
                <a:alpha val="63922"/>
              </a:srgbClr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2194560" y="4543425"/>
            <a:ext cx="4846320" cy="768096"/>
            <a:chOff x="0" y="0"/>
            <a:chExt cx="6461760" cy="102412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461760" cy="1024128"/>
            </a:xfrm>
            <a:custGeom>
              <a:avLst/>
              <a:gdLst/>
              <a:ahLst/>
              <a:cxnLst/>
              <a:rect l="l" t="t" r="r" b="b"/>
              <a:pathLst>
                <a:path w="6461760" h="1024128">
                  <a:moveTo>
                    <a:pt x="0" y="0"/>
                  </a:moveTo>
                  <a:lnTo>
                    <a:pt x="6461760" y="0"/>
                  </a:lnTo>
                  <a:lnTo>
                    <a:pt x="646176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2941" b="-72941"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0" y="-57150"/>
              <a:ext cx="646176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39"/>
                </a:lnSpc>
              </a:pPr>
              <a:r>
                <a:rPr lang="en-US" sz="26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Etik YZ tasarım ilkelerini benimse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260336" y="4992624"/>
            <a:ext cx="182880" cy="182880"/>
            <a:chOff x="0" y="0"/>
            <a:chExt cx="243840" cy="24384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40">
                  <a:moveTo>
                    <a:pt x="0" y="0"/>
                  </a:moveTo>
                  <a:lnTo>
                    <a:pt x="243840" y="0"/>
                  </a:lnTo>
                  <a:lnTo>
                    <a:pt x="243840" y="243840"/>
                  </a:lnTo>
                  <a:lnTo>
                    <a:pt x="0" y="243840"/>
                  </a:lnTo>
                  <a:close/>
                </a:path>
              </a:pathLst>
            </a:custGeom>
            <a:solidFill>
              <a:srgbClr val="1ABC9C">
                <a:alpha val="63922"/>
              </a:srgbClr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7586091" y="4752594"/>
            <a:ext cx="4846320" cy="768096"/>
            <a:chOff x="0" y="0"/>
            <a:chExt cx="6461760" cy="102412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461760" cy="1024128"/>
            </a:xfrm>
            <a:custGeom>
              <a:avLst/>
              <a:gdLst/>
              <a:ahLst/>
              <a:cxnLst/>
              <a:rect l="l" t="t" r="r" b="b"/>
              <a:pathLst>
                <a:path w="6461760" h="1024128">
                  <a:moveTo>
                    <a:pt x="0" y="0"/>
                  </a:moveTo>
                  <a:lnTo>
                    <a:pt x="6461760" y="0"/>
                  </a:lnTo>
                  <a:lnTo>
                    <a:pt x="646176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2941" b="-72941"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646176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39"/>
                </a:lnSpc>
              </a:pPr>
              <a:r>
                <a:rPr lang="en-US" sz="26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Açıklanabilirlik araçları geliştir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655296" y="4992624"/>
            <a:ext cx="182880" cy="182880"/>
            <a:chOff x="0" y="0"/>
            <a:chExt cx="243840" cy="24384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40">
                  <a:moveTo>
                    <a:pt x="0" y="0"/>
                  </a:moveTo>
                  <a:lnTo>
                    <a:pt x="243840" y="0"/>
                  </a:lnTo>
                  <a:lnTo>
                    <a:pt x="243840" y="243840"/>
                  </a:lnTo>
                  <a:lnTo>
                    <a:pt x="0" y="243840"/>
                  </a:lnTo>
                  <a:close/>
                </a:path>
              </a:pathLst>
            </a:custGeom>
            <a:solidFill>
              <a:srgbClr val="1ABC9C">
                <a:alpha val="63922"/>
              </a:srgbClr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2984480" y="4695825"/>
            <a:ext cx="4846320" cy="768096"/>
            <a:chOff x="0" y="0"/>
            <a:chExt cx="6461760" cy="1024128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6461760" cy="1024128"/>
            </a:xfrm>
            <a:custGeom>
              <a:avLst/>
              <a:gdLst/>
              <a:ahLst/>
              <a:cxnLst/>
              <a:rect l="l" t="t" r="r" b="b"/>
              <a:pathLst>
                <a:path w="6461760" h="1024128">
                  <a:moveTo>
                    <a:pt x="0" y="0"/>
                  </a:moveTo>
                  <a:lnTo>
                    <a:pt x="6461760" y="0"/>
                  </a:lnTo>
                  <a:lnTo>
                    <a:pt x="646176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2941" b="-72941"/>
              </a:stretch>
            </a:blipFill>
          </p:spPr>
        </p:sp>
        <p:sp>
          <p:nvSpPr>
            <p:cNvPr id="54" name="TextBox 54"/>
            <p:cNvSpPr txBox="1"/>
            <p:nvPr/>
          </p:nvSpPr>
          <p:spPr>
            <a:xfrm>
              <a:off x="0" y="-57150"/>
              <a:ext cx="646176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39"/>
                </a:lnSpc>
              </a:pPr>
              <a:r>
                <a:rPr lang="en-US" sz="26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Çeşitli &amp; temsili veri kullan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548640" y="5882640"/>
            <a:ext cx="17190720" cy="1828800"/>
            <a:chOff x="0" y="0"/>
            <a:chExt cx="22920960" cy="24384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2920961" cy="2438400"/>
            </a:xfrm>
            <a:custGeom>
              <a:avLst/>
              <a:gdLst/>
              <a:ahLst/>
              <a:cxnLst/>
              <a:rect l="l" t="t" r="r" b="b"/>
              <a:pathLst>
                <a:path w="22920961" h="2438400">
                  <a:moveTo>
                    <a:pt x="0" y="0"/>
                  </a:moveTo>
                  <a:lnTo>
                    <a:pt x="22920961" y="0"/>
                  </a:lnTo>
                  <a:lnTo>
                    <a:pt x="22920961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548640" y="5882640"/>
            <a:ext cx="17190720" cy="128016"/>
            <a:chOff x="0" y="0"/>
            <a:chExt cx="22920960" cy="17068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2920961" cy="170688"/>
            </a:xfrm>
            <a:custGeom>
              <a:avLst/>
              <a:gdLst/>
              <a:ahLst/>
              <a:cxnLst/>
              <a:rect l="l" t="t" r="r" b="b"/>
              <a:pathLst>
                <a:path w="22920961" h="170688">
                  <a:moveTo>
                    <a:pt x="0" y="0"/>
                  </a:moveTo>
                  <a:lnTo>
                    <a:pt x="22920961" y="0"/>
                  </a:lnTo>
                  <a:lnTo>
                    <a:pt x="22920961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2ECC71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822960" y="6376416"/>
            <a:ext cx="822960" cy="822960"/>
            <a:chOff x="0" y="0"/>
            <a:chExt cx="1097280" cy="109728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2ECC71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1865376" y="6102096"/>
            <a:ext cx="4206240" cy="694944"/>
            <a:chOff x="0" y="0"/>
            <a:chExt cx="5608320" cy="926592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5608320" cy="926592"/>
            </a:xfrm>
            <a:custGeom>
              <a:avLst/>
              <a:gdLst/>
              <a:ahLst/>
              <a:cxnLst/>
              <a:rect l="l" t="t" r="r" b="b"/>
              <a:pathLst>
                <a:path w="5608320" h="926592">
                  <a:moveTo>
                    <a:pt x="0" y="0"/>
                  </a:moveTo>
                  <a:lnTo>
                    <a:pt x="5608320" y="0"/>
                  </a:lnTo>
                  <a:lnTo>
                    <a:pt x="56083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7935" b="-67935"/>
              </a:stretch>
            </a:blipFill>
          </p:spPr>
        </p:sp>
        <p:sp>
          <p:nvSpPr>
            <p:cNvPr id="63" name="TextBox 63"/>
            <p:cNvSpPr txBox="1"/>
            <p:nvPr/>
          </p:nvSpPr>
          <p:spPr>
            <a:xfrm>
              <a:off x="0" y="-57150"/>
              <a:ext cx="560832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39"/>
                </a:lnSpc>
              </a:pPr>
              <a:r>
                <a:rPr lang="en-US" sz="2699" b="1">
                  <a:solidFill>
                    <a:srgbClr val="2ECC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BİREYLER &amp; KULLANICLAR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865376" y="6888480"/>
            <a:ext cx="182880" cy="182880"/>
            <a:chOff x="0" y="0"/>
            <a:chExt cx="243840" cy="24384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40">
                  <a:moveTo>
                    <a:pt x="0" y="0"/>
                  </a:moveTo>
                  <a:lnTo>
                    <a:pt x="243840" y="0"/>
                  </a:lnTo>
                  <a:lnTo>
                    <a:pt x="243840" y="243840"/>
                  </a:lnTo>
                  <a:lnTo>
                    <a:pt x="0" y="243840"/>
                  </a:lnTo>
                  <a:close/>
                </a:path>
              </a:pathLst>
            </a:custGeom>
            <a:solidFill>
              <a:srgbClr val="2ECC71">
                <a:alpha val="63922"/>
              </a:srgbClr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2194560" y="6614160"/>
            <a:ext cx="4846320" cy="768096"/>
            <a:chOff x="0" y="0"/>
            <a:chExt cx="6461760" cy="1024128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6461760" cy="1024128"/>
            </a:xfrm>
            <a:custGeom>
              <a:avLst/>
              <a:gdLst/>
              <a:ahLst/>
              <a:cxnLst/>
              <a:rect l="l" t="t" r="r" b="b"/>
              <a:pathLst>
                <a:path w="6461760" h="1024128">
                  <a:moveTo>
                    <a:pt x="0" y="0"/>
                  </a:moveTo>
                  <a:lnTo>
                    <a:pt x="6461760" y="0"/>
                  </a:lnTo>
                  <a:lnTo>
                    <a:pt x="646176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2941" b="-72941"/>
              </a:stretch>
            </a:blipFill>
          </p:spPr>
        </p:sp>
        <p:sp>
          <p:nvSpPr>
            <p:cNvPr id="68" name="TextBox 68"/>
            <p:cNvSpPr txBox="1"/>
            <p:nvPr/>
          </p:nvSpPr>
          <p:spPr>
            <a:xfrm>
              <a:off x="0" y="-57150"/>
              <a:ext cx="646176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39"/>
                </a:lnSpc>
              </a:pPr>
              <a:r>
                <a:rPr lang="en-US" sz="26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okuryazarı ol, sorgula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7260336" y="7040880"/>
            <a:ext cx="182880" cy="182880"/>
            <a:chOff x="0" y="0"/>
            <a:chExt cx="243840" cy="24384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40">
                  <a:moveTo>
                    <a:pt x="0" y="0"/>
                  </a:moveTo>
                  <a:lnTo>
                    <a:pt x="243840" y="0"/>
                  </a:lnTo>
                  <a:lnTo>
                    <a:pt x="243840" y="243840"/>
                  </a:lnTo>
                  <a:lnTo>
                    <a:pt x="0" y="243840"/>
                  </a:lnTo>
                  <a:close/>
                </a:path>
              </a:pathLst>
            </a:custGeom>
            <a:solidFill>
              <a:srgbClr val="2ECC71">
                <a:alpha val="63922"/>
              </a:srgbClr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7589520" y="6744081"/>
            <a:ext cx="4846320" cy="768096"/>
            <a:chOff x="0" y="0"/>
            <a:chExt cx="6461760" cy="102412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6461760" cy="1024128"/>
            </a:xfrm>
            <a:custGeom>
              <a:avLst/>
              <a:gdLst/>
              <a:ahLst/>
              <a:cxnLst/>
              <a:rect l="l" t="t" r="r" b="b"/>
              <a:pathLst>
                <a:path w="6461760" h="1024128">
                  <a:moveTo>
                    <a:pt x="0" y="0"/>
                  </a:moveTo>
                  <a:lnTo>
                    <a:pt x="6461760" y="0"/>
                  </a:lnTo>
                  <a:lnTo>
                    <a:pt x="646176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2941" b="-72941"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0" y="-57150"/>
              <a:ext cx="646176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39"/>
                </a:lnSpc>
              </a:pPr>
              <a:r>
                <a:rPr lang="en-US" sz="26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Verilerini koru, izinleri yönet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2655296" y="7040880"/>
            <a:ext cx="182880" cy="182880"/>
            <a:chOff x="0" y="0"/>
            <a:chExt cx="243840" cy="24384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40">
                  <a:moveTo>
                    <a:pt x="0" y="0"/>
                  </a:moveTo>
                  <a:lnTo>
                    <a:pt x="243840" y="0"/>
                  </a:lnTo>
                  <a:lnTo>
                    <a:pt x="243840" y="243840"/>
                  </a:lnTo>
                  <a:lnTo>
                    <a:pt x="0" y="243840"/>
                  </a:lnTo>
                  <a:close/>
                </a:path>
              </a:pathLst>
            </a:custGeom>
            <a:solidFill>
              <a:srgbClr val="2ECC71">
                <a:alpha val="63922"/>
              </a:srgbClr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2984480" y="6744081"/>
            <a:ext cx="4846320" cy="768096"/>
            <a:chOff x="0" y="0"/>
            <a:chExt cx="6461760" cy="1024128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6461760" cy="1024128"/>
            </a:xfrm>
            <a:custGeom>
              <a:avLst/>
              <a:gdLst/>
              <a:ahLst/>
              <a:cxnLst/>
              <a:rect l="l" t="t" r="r" b="b"/>
              <a:pathLst>
                <a:path w="6461760" h="1024128">
                  <a:moveTo>
                    <a:pt x="0" y="0"/>
                  </a:moveTo>
                  <a:lnTo>
                    <a:pt x="6461760" y="0"/>
                  </a:lnTo>
                  <a:lnTo>
                    <a:pt x="646176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2941" b="-72941"/>
              </a:stretch>
            </a:blipFill>
          </p:spPr>
        </p:sp>
        <p:sp>
          <p:nvSpPr>
            <p:cNvPr id="78" name="TextBox 78"/>
            <p:cNvSpPr txBox="1"/>
            <p:nvPr/>
          </p:nvSpPr>
          <p:spPr>
            <a:xfrm>
              <a:off x="0" y="-57150"/>
              <a:ext cx="646176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39"/>
                </a:lnSpc>
              </a:pPr>
              <a:r>
                <a:rPr lang="en-US" sz="26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Toplumsal diyaloğa katıl</a:t>
              </a: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548640" y="7985760"/>
            <a:ext cx="17190720" cy="1371600"/>
            <a:chOff x="0" y="0"/>
            <a:chExt cx="22920960" cy="1828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22920961" cy="1828800"/>
            </a:xfrm>
            <a:custGeom>
              <a:avLst/>
              <a:gdLst/>
              <a:ahLst/>
              <a:cxnLst/>
              <a:rect l="l" t="t" r="r" b="b"/>
              <a:pathLst>
                <a:path w="22920961" h="1828800">
                  <a:moveTo>
                    <a:pt x="0" y="0"/>
                  </a:moveTo>
                  <a:lnTo>
                    <a:pt x="22920961" y="0"/>
                  </a:lnTo>
                  <a:lnTo>
                    <a:pt x="22920961" y="1828800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2ECC71">
                <a:alpha val="72157"/>
              </a:srgbClr>
            </a:solidFill>
          </p:spPr>
        </p:sp>
      </p:grpSp>
      <p:grpSp>
        <p:nvGrpSpPr>
          <p:cNvPr id="81" name="Group 81"/>
          <p:cNvGrpSpPr/>
          <p:nvPr/>
        </p:nvGrpSpPr>
        <p:grpSpPr>
          <a:xfrm>
            <a:off x="1097280" y="8223504"/>
            <a:ext cx="16459200" cy="877824"/>
            <a:chOff x="0" y="0"/>
            <a:chExt cx="21945600" cy="1170432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21945600" cy="1170432"/>
            </a:xfrm>
            <a:custGeom>
              <a:avLst/>
              <a:gdLst/>
              <a:ahLst/>
              <a:cxnLst/>
              <a:rect l="l" t="t" r="r" b="b"/>
              <a:pathLst>
                <a:path w="21945600" h="1170432">
                  <a:moveTo>
                    <a:pt x="0" y="0"/>
                  </a:moveTo>
                  <a:lnTo>
                    <a:pt x="21945600" y="0"/>
                  </a:lnTo>
                  <a:lnTo>
                    <a:pt x="21945600" y="1170432"/>
                  </a:lnTo>
                  <a:lnTo>
                    <a:pt x="0" y="11704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15344" b="-315344"/>
              </a:stretch>
            </a:blipFill>
          </p:spPr>
        </p:sp>
        <p:sp>
          <p:nvSpPr>
            <p:cNvPr id="83" name="TextBox 83"/>
            <p:cNvSpPr txBox="1"/>
            <p:nvPr/>
          </p:nvSpPr>
          <p:spPr>
            <a:xfrm>
              <a:off x="0" y="-76200"/>
              <a:ext cx="21945600" cy="12466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39"/>
                </a:lnSpc>
              </a:pPr>
              <a:r>
                <a:rPr lang="en-US" sz="3199" b="1">
                  <a:solidFill>
                    <a:srgbClr val="080C1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✓  Etik YZ mümkün — ancak yalnızca kolektif sorumluluk ve bilinçli eylemle.</a:t>
              </a:r>
            </a:p>
          </p:txBody>
        </p:sp>
      </p:grpSp>
      <p:sp>
        <p:nvSpPr>
          <p:cNvPr id="84" name="Freeform 84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5" name="TextBox 85"/>
          <p:cNvSpPr txBox="1"/>
          <p:nvPr/>
        </p:nvSpPr>
        <p:spPr>
          <a:xfrm>
            <a:off x="1890007" y="9580081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88" name="Slayt Numarası Yer Tutucusu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0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6032"/>
            <a:chOff x="0" y="0"/>
            <a:chExt cx="24384000" cy="3413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41376"/>
            </a:xfrm>
            <a:custGeom>
              <a:avLst/>
              <a:gdLst/>
              <a:ahLst/>
              <a:cxnLst/>
              <a:rect l="l" t="t" r="r" b="b"/>
              <a:pathLst>
                <a:path w="24384000" h="341376">
                  <a:moveTo>
                    <a:pt x="0" y="0"/>
                  </a:moveTo>
                  <a:lnTo>
                    <a:pt x="24384000" y="0"/>
                  </a:lnTo>
                  <a:lnTo>
                    <a:pt x="24384000" y="341376"/>
                  </a:lnTo>
                  <a:lnTo>
                    <a:pt x="0" y="341376"/>
                  </a:lnTo>
                  <a:close/>
                </a:path>
              </a:pathLst>
            </a:custGeom>
            <a:solidFill>
              <a:srgbClr val="E74C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0021824"/>
            <a:ext cx="18288000" cy="265176"/>
            <a:chOff x="0" y="0"/>
            <a:chExt cx="24384000" cy="3535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353568"/>
            </a:xfrm>
            <a:custGeom>
              <a:avLst/>
              <a:gdLst/>
              <a:ahLst/>
              <a:cxnLst/>
              <a:rect l="l" t="t" r="r" b="b"/>
              <a:pathLst>
                <a:path w="24384000" h="353568">
                  <a:moveTo>
                    <a:pt x="0" y="0"/>
                  </a:moveTo>
                  <a:lnTo>
                    <a:pt x="24384000" y="0"/>
                  </a:lnTo>
                  <a:lnTo>
                    <a:pt x="24384000" y="353568"/>
                  </a:lnTo>
                  <a:lnTo>
                    <a:pt x="0" y="353568"/>
                  </a:lnTo>
                  <a:close/>
                </a:path>
              </a:pathLst>
            </a:custGeom>
            <a:solidFill>
              <a:srgbClr val="2ECC7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463040" y="4572000"/>
            <a:ext cx="7315200" cy="7315200"/>
            <a:chOff x="0" y="0"/>
            <a:chExt cx="9753600" cy="9753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53600" cy="9753600"/>
            </a:xfrm>
            <a:custGeom>
              <a:avLst/>
              <a:gdLst/>
              <a:ahLst/>
              <a:cxnLst/>
              <a:rect l="l" t="t" r="r" b="b"/>
              <a:pathLst>
                <a:path w="9753600" h="9753600">
                  <a:moveTo>
                    <a:pt x="0" y="4876800"/>
                  </a:moveTo>
                  <a:cubicBezTo>
                    <a:pt x="0" y="2183384"/>
                    <a:pt x="2183384" y="0"/>
                    <a:pt x="4876800" y="0"/>
                  </a:cubicBezTo>
                  <a:cubicBezTo>
                    <a:pt x="7570216" y="0"/>
                    <a:pt x="9753600" y="2183384"/>
                    <a:pt x="9753600" y="4876800"/>
                  </a:cubicBezTo>
                  <a:cubicBezTo>
                    <a:pt x="9753600" y="7570216"/>
                    <a:pt x="7570216" y="9753600"/>
                    <a:pt x="4876800" y="9753600"/>
                  </a:cubicBezTo>
                  <a:cubicBezTo>
                    <a:pt x="2183384" y="9753600"/>
                    <a:pt x="0" y="7570216"/>
                    <a:pt x="0" y="4876800"/>
                  </a:cubicBezTo>
                  <a:close/>
                </a:path>
              </a:pathLst>
            </a:custGeom>
            <a:solidFill>
              <a:srgbClr val="0D1321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716000" y="-914400"/>
            <a:ext cx="6400800" cy="6400800"/>
            <a:chOff x="0" y="0"/>
            <a:chExt cx="8534400" cy="8534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34400" cy="8534400"/>
            </a:xfrm>
            <a:custGeom>
              <a:avLst/>
              <a:gdLst/>
              <a:ahLst/>
              <a:cxnLst/>
              <a:rect l="l" t="t" r="r" b="b"/>
              <a:pathLst>
                <a:path w="8534400" h="8534400">
                  <a:moveTo>
                    <a:pt x="0" y="4267200"/>
                  </a:moveTo>
                  <a:cubicBezTo>
                    <a:pt x="0" y="1910461"/>
                    <a:pt x="1910461" y="0"/>
                    <a:pt x="4267200" y="0"/>
                  </a:cubicBezTo>
                  <a:cubicBezTo>
                    <a:pt x="6623939" y="0"/>
                    <a:pt x="8534400" y="1910461"/>
                    <a:pt x="8534400" y="4267200"/>
                  </a:cubicBezTo>
                  <a:cubicBezTo>
                    <a:pt x="8534400" y="6623939"/>
                    <a:pt x="6623939" y="8534400"/>
                    <a:pt x="4267200" y="8534400"/>
                  </a:cubicBezTo>
                  <a:cubicBezTo>
                    <a:pt x="1910461" y="8534400"/>
                    <a:pt x="0" y="6623939"/>
                    <a:pt x="0" y="4267200"/>
                  </a:cubicBezTo>
                  <a:close/>
                </a:path>
              </a:pathLst>
            </a:custGeom>
            <a:solidFill>
              <a:srgbClr val="1C2B4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863840" y="914400"/>
            <a:ext cx="2560320" cy="2560320"/>
            <a:chOff x="0" y="0"/>
            <a:chExt cx="3413760" cy="3413760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3413760" cy="3413760"/>
            </a:xfrm>
            <a:custGeom>
              <a:avLst/>
              <a:gdLst/>
              <a:ahLst/>
              <a:cxnLst/>
              <a:rect l="l" t="t" r="r" b="b"/>
              <a:pathLst>
                <a:path w="3413760" h="3413760">
                  <a:moveTo>
                    <a:pt x="0" y="0"/>
                  </a:moveTo>
                  <a:lnTo>
                    <a:pt x="3413760" y="0"/>
                  </a:lnTo>
                  <a:lnTo>
                    <a:pt x="341376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2743200" y="3436620"/>
            <a:ext cx="12801600" cy="2743200"/>
            <a:chOff x="0" y="0"/>
            <a:chExt cx="17068800" cy="3657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68800" cy="3657600"/>
            </a:xfrm>
            <a:custGeom>
              <a:avLst/>
              <a:gdLst/>
              <a:ahLst/>
              <a:cxnLst/>
              <a:rect l="l" t="t" r="r" b="b"/>
              <a:pathLst>
                <a:path w="17068800" h="3657600">
                  <a:moveTo>
                    <a:pt x="0" y="0"/>
                  </a:moveTo>
                  <a:lnTo>
                    <a:pt x="17068800" y="0"/>
                  </a:lnTo>
                  <a:lnTo>
                    <a:pt x="17068800" y="3657600"/>
                  </a:lnTo>
                  <a:lnTo>
                    <a:pt x="0" y="36576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0930" b="-40930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-133350"/>
              <a:ext cx="17068800" cy="37909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8159"/>
                </a:lnSpc>
              </a:pPr>
              <a:r>
                <a:rPr lang="tr-TR" sz="6800" b="1" dirty="0" smtClean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Dinlediğiniz için</a:t>
              </a:r>
            </a:p>
            <a:p>
              <a:pPr algn="ctr">
                <a:lnSpc>
                  <a:spcPts val="8159"/>
                </a:lnSpc>
              </a:pPr>
              <a:r>
                <a:rPr lang="tr-TR" sz="6800" b="1" dirty="0" smtClean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teşekkürler</a:t>
              </a:r>
              <a:endParaRPr lang="en-US" sz="68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400800" y="6307836"/>
            <a:ext cx="5486400" cy="91440"/>
            <a:chOff x="0" y="0"/>
            <a:chExt cx="7315200" cy="1219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315200" cy="121920"/>
            </a:xfrm>
            <a:custGeom>
              <a:avLst/>
              <a:gdLst/>
              <a:ahLst/>
              <a:cxnLst/>
              <a:rect l="l" t="t" r="r" b="b"/>
              <a:pathLst>
                <a:path w="7315200" h="121920">
                  <a:moveTo>
                    <a:pt x="0" y="0"/>
                  </a:moveTo>
                  <a:lnTo>
                    <a:pt x="7315200" y="0"/>
                  </a:lnTo>
                  <a:lnTo>
                    <a:pt x="731520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F1C40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057400" y="2126373"/>
            <a:ext cx="13792201" cy="7270742"/>
            <a:chOff x="-914400" y="-5965429"/>
            <a:chExt cx="18389600" cy="9694326"/>
          </a:xfrm>
        </p:grpSpPr>
        <p:sp>
          <p:nvSpPr>
            <p:cNvPr id="18" name="Freeform 18"/>
            <p:cNvSpPr/>
            <p:nvPr/>
          </p:nvSpPr>
          <p:spPr>
            <a:xfrm>
              <a:off x="-914400" y="-5965429"/>
              <a:ext cx="17068799" cy="1097280"/>
            </a:xfrm>
            <a:custGeom>
              <a:avLst/>
              <a:gdLst/>
              <a:ahLst/>
              <a:cxnLst/>
              <a:rect l="l" t="t" r="r" b="b"/>
              <a:pathLst>
                <a:path w="17068800" h="1097280">
                  <a:moveTo>
                    <a:pt x="0" y="0"/>
                  </a:moveTo>
                  <a:lnTo>
                    <a:pt x="17068800" y="0"/>
                  </a:lnTo>
                  <a:lnTo>
                    <a:pt x="1706880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53100" b="-253100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406400" y="2574467"/>
              <a:ext cx="17068800" cy="11544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20"/>
                </a:lnSpc>
              </a:pPr>
              <a:r>
                <a:rPr lang="tr-TR" sz="2600" i="1" dirty="0" smtClean="0">
                  <a:solidFill>
                    <a:srgbClr val="BDC3C7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Sevgi Nur KARA</a:t>
              </a:r>
              <a:endParaRPr lang="en-US" sz="2600" i="1" dirty="0">
                <a:solidFill>
                  <a:srgbClr val="BDC3C7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599711" y="6647060"/>
            <a:ext cx="11030689" cy="2140324"/>
            <a:chOff x="-77185" y="-2000325"/>
            <a:chExt cx="14707585" cy="285376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630400" cy="853440"/>
            </a:xfrm>
            <a:custGeom>
              <a:avLst/>
              <a:gdLst/>
              <a:ahLst/>
              <a:cxnLst/>
              <a:rect l="l" t="t" r="r" b="b"/>
              <a:pathLst>
                <a:path w="14630400" h="853440">
                  <a:moveTo>
                    <a:pt x="0" y="0"/>
                  </a:moveTo>
                  <a:lnTo>
                    <a:pt x="14630400" y="0"/>
                  </a:lnTo>
                  <a:lnTo>
                    <a:pt x="146304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84029" b="-284029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-77185" y="-2000325"/>
              <a:ext cx="14630400" cy="8915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Yapay</a:t>
              </a:r>
              <a:r>
                <a:rPr lang="en-US" sz="2800" dirty="0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Zekada</a:t>
              </a:r>
              <a:r>
                <a:rPr lang="en-US" sz="2800" dirty="0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Güvenlik</a:t>
              </a:r>
              <a:r>
                <a:rPr lang="en-US" sz="2800" dirty="0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</a:t>
              </a:r>
              <a:r>
                <a:rPr lang="en-US" sz="2800" dirty="0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Etik</a:t>
              </a:r>
              <a:r>
                <a:rPr lang="en-US" sz="2800" dirty="0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 ·  </a:t>
              </a:r>
              <a:r>
                <a:rPr lang="tr-TR" sz="2800" dirty="0" smtClean="0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2026</a:t>
              </a:r>
              <a:endParaRPr lang="en-US" sz="2800" dirty="0">
                <a:solidFill>
                  <a:schemeClr val="bg1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890007" y="9605351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26" name="Slayt Numarası Yer Tutucusu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068922"/>
            <a:chOff x="0" y="0"/>
            <a:chExt cx="24384000" cy="27585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758563"/>
            </a:xfrm>
            <a:custGeom>
              <a:avLst/>
              <a:gdLst/>
              <a:ahLst/>
              <a:cxnLst/>
              <a:rect l="l" t="t" r="r" b="b"/>
              <a:pathLst>
                <a:path w="24384000" h="2758563">
                  <a:moveTo>
                    <a:pt x="0" y="0"/>
                  </a:moveTo>
                  <a:lnTo>
                    <a:pt x="24384000" y="0"/>
                  </a:lnTo>
                  <a:lnTo>
                    <a:pt x="24384000" y="2758563"/>
                  </a:lnTo>
                  <a:lnTo>
                    <a:pt x="0" y="2758563"/>
                  </a:lnTo>
                  <a:close/>
                </a:path>
              </a:pathLst>
            </a:custGeom>
            <a:solidFill>
              <a:srgbClr val="0D132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605882"/>
            <a:ext cx="16459200" cy="1005840"/>
            <a:chOff x="0" y="0"/>
            <a:chExt cx="21945600" cy="1341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1341120"/>
            </a:xfrm>
            <a:custGeom>
              <a:avLst/>
              <a:gdLst/>
              <a:ahLst/>
              <a:cxnLst/>
              <a:rect l="l" t="t" r="r" b="b"/>
              <a:pathLst>
                <a:path w="21945600" h="1341120">
                  <a:moveTo>
                    <a:pt x="0" y="0"/>
                  </a:moveTo>
                  <a:lnTo>
                    <a:pt x="21945600" y="0"/>
                  </a:lnTo>
                  <a:lnTo>
                    <a:pt x="2194560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68846" b="-268846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1945600" cy="1417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00"/>
                </a:lnSpc>
              </a:pPr>
              <a:r>
                <a:rPr lang="en-US" sz="40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Hikâye Haritası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80160" y="2345147"/>
            <a:ext cx="2011680" cy="2011680"/>
            <a:chOff x="0" y="0"/>
            <a:chExt cx="2682240" cy="26822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2240" cy="2682240"/>
            </a:xfrm>
            <a:custGeom>
              <a:avLst/>
              <a:gdLst/>
              <a:ahLst/>
              <a:cxnLst/>
              <a:rect l="l" t="t" r="r" b="b"/>
              <a:pathLst>
                <a:path w="2682240" h="2682240">
                  <a:moveTo>
                    <a:pt x="0" y="1341120"/>
                  </a:moveTo>
                  <a:cubicBezTo>
                    <a:pt x="0" y="600456"/>
                    <a:pt x="600456" y="0"/>
                    <a:pt x="1341120" y="0"/>
                  </a:cubicBezTo>
                  <a:cubicBezTo>
                    <a:pt x="2081784" y="0"/>
                    <a:pt x="2682240" y="600456"/>
                    <a:pt x="2682240" y="1341120"/>
                  </a:cubicBezTo>
                  <a:cubicBezTo>
                    <a:pt x="2682240" y="2081784"/>
                    <a:pt x="2081784" y="2682240"/>
                    <a:pt x="1341120" y="2682240"/>
                  </a:cubicBezTo>
                  <a:cubicBezTo>
                    <a:pt x="600456" y="2682240"/>
                    <a:pt x="0" y="2081784"/>
                    <a:pt x="0" y="1341120"/>
                  </a:cubicBezTo>
                  <a:close/>
                </a:path>
              </a:pathLst>
            </a:custGeom>
            <a:solidFill>
              <a:srgbClr val="E74C3C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45920" y="2619467"/>
            <a:ext cx="1280160" cy="1280160"/>
            <a:chOff x="0" y="0"/>
            <a:chExt cx="1706880" cy="1706880"/>
          </a:xfrm>
        </p:grpSpPr>
        <p:sp>
          <p:nvSpPr>
            <p:cNvPr id="10" name="Freeform 10" descr="preencoded.png"/>
            <p:cNvSpPr/>
            <p:nvPr/>
          </p:nvSpPr>
          <p:spPr>
            <a:xfrm>
              <a:off x="0" y="0"/>
              <a:ext cx="1706880" cy="1706880"/>
            </a:xfrm>
            <a:custGeom>
              <a:avLst/>
              <a:gdLst/>
              <a:ahLst/>
              <a:cxnLst/>
              <a:rect l="l" t="t" r="r" b="b"/>
              <a:pathLst>
                <a:path w="1706880" h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1706880"/>
                  </a:lnTo>
                  <a:lnTo>
                    <a:pt x="0" y="1706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640080" y="4631147"/>
            <a:ext cx="3291840" cy="640080"/>
            <a:chOff x="0" y="0"/>
            <a:chExt cx="4389120" cy="8534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4389120" cy="9201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19"/>
                </a:lnSpc>
              </a:pPr>
              <a:r>
                <a:rPr lang="en-US" sz="3099" b="1">
                  <a:solidFill>
                    <a:srgbClr val="E74C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DİKKAT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0080" y="5271227"/>
            <a:ext cx="3291840" cy="640080"/>
            <a:chOff x="0" y="0"/>
            <a:chExt cx="4389120" cy="8534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438912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39"/>
                </a:lnSpc>
              </a:pPr>
              <a:r>
                <a:rPr lang="en-US" sz="26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Giriş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931920" y="3259547"/>
            <a:ext cx="402336" cy="109728"/>
            <a:chOff x="0" y="0"/>
            <a:chExt cx="536448" cy="1463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36448" cy="146304"/>
            </a:xfrm>
            <a:custGeom>
              <a:avLst/>
              <a:gdLst/>
              <a:ahLst/>
              <a:cxnLst/>
              <a:rect l="l" t="t" r="r" b="b"/>
              <a:pathLst>
                <a:path w="536448" h="146304">
                  <a:moveTo>
                    <a:pt x="0" y="0"/>
                  </a:moveTo>
                  <a:lnTo>
                    <a:pt x="536448" y="0"/>
                  </a:lnTo>
                  <a:lnTo>
                    <a:pt x="536448" y="146304"/>
                  </a:lnTo>
                  <a:lnTo>
                    <a:pt x="0" y="146304"/>
                  </a:lnTo>
                  <a:close/>
                </a:path>
              </a:pathLst>
            </a:custGeom>
            <a:solidFill>
              <a:srgbClr val="7F8C8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151376" y="3021803"/>
            <a:ext cx="365760" cy="859719"/>
            <a:chOff x="0" y="0"/>
            <a:chExt cx="487680" cy="114629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7680" cy="1146292"/>
            </a:xfrm>
            <a:custGeom>
              <a:avLst/>
              <a:gdLst/>
              <a:ahLst/>
              <a:cxnLst/>
              <a:rect l="l" t="t" r="r" b="b"/>
              <a:pathLst>
                <a:path w="487680" h="1146292">
                  <a:moveTo>
                    <a:pt x="0" y="0"/>
                  </a:moveTo>
                  <a:lnTo>
                    <a:pt x="487680" y="0"/>
                  </a:lnTo>
                  <a:lnTo>
                    <a:pt x="487680" y="1146292"/>
                  </a:lnTo>
                  <a:lnTo>
                    <a:pt x="0" y="11462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2455" r="-142455" b="36183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487680" cy="12320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59"/>
                </a:lnSpc>
              </a:pPr>
              <a:r>
                <a:rPr lang="en-US" sz="4299">
                  <a:solidFill>
                    <a:srgbClr val="7F8C8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›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754880" y="2345147"/>
            <a:ext cx="2011680" cy="2011680"/>
            <a:chOff x="0" y="0"/>
            <a:chExt cx="2682240" cy="26822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82240" cy="2682240"/>
            </a:xfrm>
            <a:custGeom>
              <a:avLst/>
              <a:gdLst/>
              <a:ahLst/>
              <a:cxnLst/>
              <a:rect l="l" t="t" r="r" b="b"/>
              <a:pathLst>
                <a:path w="2682240" h="2682240">
                  <a:moveTo>
                    <a:pt x="0" y="1341120"/>
                  </a:moveTo>
                  <a:cubicBezTo>
                    <a:pt x="0" y="600456"/>
                    <a:pt x="600456" y="0"/>
                    <a:pt x="1341120" y="0"/>
                  </a:cubicBezTo>
                  <a:cubicBezTo>
                    <a:pt x="2081784" y="0"/>
                    <a:pt x="2682240" y="600456"/>
                    <a:pt x="2682240" y="1341120"/>
                  </a:cubicBezTo>
                  <a:cubicBezTo>
                    <a:pt x="2682240" y="2081784"/>
                    <a:pt x="2081784" y="2682240"/>
                    <a:pt x="1341120" y="2682240"/>
                  </a:cubicBezTo>
                  <a:cubicBezTo>
                    <a:pt x="600456" y="2682240"/>
                    <a:pt x="0" y="2081784"/>
                    <a:pt x="0" y="1341120"/>
                  </a:cubicBezTo>
                  <a:close/>
                </a:path>
              </a:pathLst>
            </a:custGeom>
            <a:solidFill>
              <a:srgbClr val="F39C12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120640" y="2619467"/>
            <a:ext cx="1280160" cy="1280160"/>
            <a:chOff x="0" y="0"/>
            <a:chExt cx="1706880" cy="1706880"/>
          </a:xfrm>
        </p:grpSpPr>
        <p:sp>
          <p:nvSpPr>
            <p:cNvPr id="25" name="Freeform 25" descr="preencoded.png"/>
            <p:cNvSpPr/>
            <p:nvPr/>
          </p:nvSpPr>
          <p:spPr>
            <a:xfrm>
              <a:off x="0" y="0"/>
              <a:ext cx="1706880" cy="1706880"/>
            </a:xfrm>
            <a:custGeom>
              <a:avLst/>
              <a:gdLst/>
              <a:ahLst/>
              <a:cxnLst/>
              <a:rect l="l" t="t" r="r" b="b"/>
              <a:pathLst>
                <a:path w="1706880" h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1706880"/>
                  </a:lnTo>
                  <a:lnTo>
                    <a:pt x="0" y="1706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4114800" y="4631147"/>
            <a:ext cx="3291840" cy="640080"/>
            <a:chOff x="0" y="0"/>
            <a:chExt cx="4389120" cy="8534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66675"/>
              <a:ext cx="4389120" cy="9201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19"/>
                </a:lnSpc>
              </a:pPr>
              <a:r>
                <a:rPr lang="en-US" sz="3099" b="1">
                  <a:solidFill>
                    <a:srgbClr val="F39C1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PROBLEM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114800" y="5271227"/>
            <a:ext cx="3291840" cy="640080"/>
            <a:chOff x="0" y="0"/>
            <a:chExt cx="4389120" cy="8534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438912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39"/>
                </a:lnSpc>
              </a:pPr>
              <a:r>
                <a:rPr lang="en-US" sz="26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Tehdit &amp; Risk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406640" y="3259547"/>
            <a:ext cx="402336" cy="109728"/>
            <a:chOff x="0" y="0"/>
            <a:chExt cx="536448" cy="14630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36448" cy="146304"/>
            </a:xfrm>
            <a:custGeom>
              <a:avLst/>
              <a:gdLst/>
              <a:ahLst/>
              <a:cxnLst/>
              <a:rect l="l" t="t" r="r" b="b"/>
              <a:pathLst>
                <a:path w="536448" h="146304">
                  <a:moveTo>
                    <a:pt x="0" y="0"/>
                  </a:moveTo>
                  <a:lnTo>
                    <a:pt x="536448" y="0"/>
                  </a:lnTo>
                  <a:lnTo>
                    <a:pt x="536448" y="146304"/>
                  </a:lnTo>
                  <a:lnTo>
                    <a:pt x="0" y="146304"/>
                  </a:lnTo>
                  <a:close/>
                </a:path>
              </a:pathLst>
            </a:custGeom>
            <a:solidFill>
              <a:srgbClr val="7F8C8D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7626096" y="3021803"/>
            <a:ext cx="365760" cy="859719"/>
            <a:chOff x="0" y="0"/>
            <a:chExt cx="487680" cy="114629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87680" cy="1146292"/>
            </a:xfrm>
            <a:custGeom>
              <a:avLst/>
              <a:gdLst/>
              <a:ahLst/>
              <a:cxnLst/>
              <a:rect l="l" t="t" r="r" b="b"/>
              <a:pathLst>
                <a:path w="487680" h="1146292">
                  <a:moveTo>
                    <a:pt x="0" y="0"/>
                  </a:moveTo>
                  <a:lnTo>
                    <a:pt x="487680" y="0"/>
                  </a:lnTo>
                  <a:lnTo>
                    <a:pt x="487680" y="1146292"/>
                  </a:lnTo>
                  <a:lnTo>
                    <a:pt x="0" y="11462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2455" r="-142455" b="36183"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0" y="-85725"/>
              <a:ext cx="487680" cy="12320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59"/>
                </a:lnSpc>
              </a:pPr>
              <a:r>
                <a:rPr lang="en-US" sz="4299">
                  <a:solidFill>
                    <a:srgbClr val="7F8C8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›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229600" y="2345147"/>
            <a:ext cx="2011680" cy="2011680"/>
            <a:chOff x="0" y="0"/>
            <a:chExt cx="2682240" cy="268224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682240" cy="2682240"/>
            </a:xfrm>
            <a:custGeom>
              <a:avLst/>
              <a:gdLst/>
              <a:ahLst/>
              <a:cxnLst/>
              <a:rect l="l" t="t" r="r" b="b"/>
              <a:pathLst>
                <a:path w="2682240" h="2682240">
                  <a:moveTo>
                    <a:pt x="0" y="1341120"/>
                  </a:moveTo>
                  <a:cubicBezTo>
                    <a:pt x="0" y="600456"/>
                    <a:pt x="600456" y="0"/>
                    <a:pt x="1341120" y="0"/>
                  </a:cubicBezTo>
                  <a:cubicBezTo>
                    <a:pt x="2081784" y="0"/>
                    <a:pt x="2682240" y="600456"/>
                    <a:pt x="2682240" y="1341120"/>
                  </a:cubicBezTo>
                  <a:cubicBezTo>
                    <a:pt x="2682240" y="2081784"/>
                    <a:pt x="2081784" y="2682240"/>
                    <a:pt x="1341120" y="2682240"/>
                  </a:cubicBezTo>
                  <a:cubicBezTo>
                    <a:pt x="600456" y="2682240"/>
                    <a:pt x="0" y="2081784"/>
                    <a:pt x="0" y="1341120"/>
                  </a:cubicBezTo>
                  <a:close/>
                </a:path>
              </a:pathLst>
            </a:custGeom>
            <a:solidFill>
              <a:srgbClr val="F1C40F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8595360" y="2619467"/>
            <a:ext cx="1280160" cy="1280160"/>
            <a:chOff x="0" y="0"/>
            <a:chExt cx="1706880" cy="1706880"/>
          </a:xfrm>
        </p:grpSpPr>
        <p:sp>
          <p:nvSpPr>
            <p:cNvPr id="40" name="Freeform 40" descr="preencoded.png"/>
            <p:cNvSpPr/>
            <p:nvPr/>
          </p:nvSpPr>
          <p:spPr>
            <a:xfrm>
              <a:off x="0" y="0"/>
              <a:ext cx="1706880" cy="1706880"/>
            </a:xfrm>
            <a:custGeom>
              <a:avLst/>
              <a:gdLst/>
              <a:ahLst/>
              <a:cxnLst/>
              <a:rect l="l" t="t" r="r" b="b"/>
              <a:pathLst>
                <a:path w="1706880" h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1706880"/>
                  </a:lnTo>
                  <a:lnTo>
                    <a:pt x="0" y="1706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41" name="Group 41"/>
          <p:cNvGrpSpPr/>
          <p:nvPr/>
        </p:nvGrpSpPr>
        <p:grpSpPr>
          <a:xfrm>
            <a:off x="7589520" y="4631147"/>
            <a:ext cx="3291840" cy="640080"/>
            <a:chOff x="0" y="0"/>
            <a:chExt cx="4389120" cy="8534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66675"/>
              <a:ext cx="4389120" cy="9201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19"/>
                </a:lnSpc>
              </a:pPr>
              <a:r>
                <a:rPr lang="en-US" sz="3099" b="1">
                  <a:solidFill>
                    <a:srgbClr val="F1C40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İÇGÖRÜ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7589520" y="5271227"/>
            <a:ext cx="3291840" cy="640080"/>
            <a:chOff x="0" y="0"/>
            <a:chExt cx="4389120" cy="85344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438912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39"/>
                </a:lnSpc>
              </a:pPr>
              <a:r>
                <a:rPr lang="en-US" sz="26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Kök Nedenler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881360" y="3259547"/>
            <a:ext cx="402336" cy="109728"/>
            <a:chOff x="0" y="0"/>
            <a:chExt cx="536448" cy="146304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36448" cy="146304"/>
            </a:xfrm>
            <a:custGeom>
              <a:avLst/>
              <a:gdLst/>
              <a:ahLst/>
              <a:cxnLst/>
              <a:rect l="l" t="t" r="r" b="b"/>
              <a:pathLst>
                <a:path w="536448" h="146304">
                  <a:moveTo>
                    <a:pt x="0" y="0"/>
                  </a:moveTo>
                  <a:lnTo>
                    <a:pt x="536448" y="0"/>
                  </a:lnTo>
                  <a:lnTo>
                    <a:pt x="536448" y="146304"/>
                  </a:lnTo>
                  <a:lnTo>
                    <a:pt x="0" y="146304"/>
                  </a:lnTo>
                  <a:close/>
                </a:path>
              </a:pathLst>
            </a:custGeom>
            <a:solidFill>
              <a:srgbClr val="7F8C8D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11100816" y="3021803"/>
            <a:ext cx="365760" cy="859719"/>
            <a:chOff x="0" y="0"/>
            <a:chExt cx="487680" cy="114629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87680" cy="1146292"/>
            </a:xfrm>
            <a:custGeom>
              <a:avLst/>
              <a:gdLst/>
              <a:ahLst/>
              <a:cxnLst/>
              <a:rect l="l" t="t" r="r" b="b"/>
              <a:pathLst>
                <a:path w="487680" h="1146292">
                  <a:moveTo>
                    <a:pt x="0" y="0"/>
                  </a:moveTo>
                  <a:lnTo>
                    <a:pt x="487680" y="0"/>
                  </a:lnTo>
                  <a:lnTo>
                    <a:pt x="487680" y="1146292"/>
                  </a:lnTo>
                  <a:lnTo>
                    <a:pt x="0" y="11462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2455" r="-142455" b="36183"/>
              </a:stretch>
            </a:blipFill>
          </p:spPr>
        </p:sp>
        <p:sp>
          <p:nvSpPr>
            <p:cNvPr id="51" name="TextBox 51"/>
            <p:cNvSpPr txBox="1"/>
            <p:nvPr/>
          </p:nvSpPr>
          <p:spPr>
            <a:xfrm>
              <a:off x="0" y="-85725"/>
              <a:ext cx="487680" cy="12320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59"/>
                </a:lnSpc>
              </a:pPr>
              <a:r>
                <a:rPr lang="en-US" sz="4299">
                  <a:solidFill>
                    <a:srgbClr val="7F8C8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›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1704320" y="2345147"/>
            <a:ext cx="2011680" cy="2011680"/>
            <a:chOff x="0" y="0"/>
            <a:chExt cx="2682240" cy="268224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682240" cy="2682240"/>
            </a:xfrm>
            <a:custGeom>
              <a:avLst/>
              <a:gdLst/>
              <a:ahLst/>
              <a:cxnLst/>
              <a:rect l="l" t="t" r="r" b="b"/>
              <a:pathLst>
                <a:path w="2682240" h="2682240">
                  <a:moveTo>
                    <a:pt x="0" y="1341120"/>
                  </a:moveTo>
                  <a:cubicBezTo>
                    <a:pt x="0" y="600456"/>
                    <a:pt x="600456" y="0"/>
                    <a:pt x="1341120" y="0"/>
                  </a:cubicBezTo>
                  <a:cubicBezTo>
                    <a:pt x="2081784" y="0"/>
                    <a:pt x="2682240" y="600456"/>
                    <a:pt x="2682240" y="1341120"/>
                  </a:cubicBezTo>
                  <a:cubicBezTo>
                    <a:pt x="2682240" y="2081784"/>
                    <a:pt x="2081784" y="2682240"/>
                    <a:pt x="1341120" y="2682240"/>
                  </a:cubicBezTo>
                  <a:cubicBezTo>
                    <a:pt x="600456" y="2682240"/>
                    <a:pt x="0" y="2081784"/>
                    <a:pt x="0" y="1341120"/>
                  </a:cubicBezTo>
                  <a:close/>
                </a:path>
              </a:pathLst>
            </a:custGeom>
            <a:solidFill>
              <a:srgbClr val="1ABC9C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2070080" y="2619467"/>
            <a:ext cx="1280160" cy="1280160"/>
            <a:chOff x="0" y="0"/>
            <a:chExt cx="1706880" cy="1706880"/>
          </a:xfrm>
        </p:grpSpPr>
        <p:sp>
          <p:nvSpPr>
            <p:cNvPr id="55" name="Freeform 55" descr="preencoded.png"/>
            <p:cNvSpPr/>
            <p:nvPr/>
          </p:nvSpPr>
          <p:spPr>
            <a:xfrm>
              <a:off x="0" y="0"/>
              <a:ext cx="1706880" cy="1706880"/>
            </a:xfrm>
            <a:custGeom>
              <a:avLst/>
              <a:gdLst/>
              <a:ahLst/>
              <a:cxnLst/>
              <a:rect l="l" t="t" r="r" b="b"/>
              <a:pathLst>
                <a:path w="1706880" h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1706880"/>
                  </a:lnTo>
                  <a:lnTo>
                    <a:pt x="0" y="1706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56" name="Group 56"/>
          <p:cNvGrpSpPr/>
          <p:nvPr/>
        </p:nvGrpSpPr>
        <p:grpSpPr>
          <a:xfrm>
            <a:off x="11064240" y="4631147"/>
            <a:ext cx="3291840" cy="640080"/>
            <a:chOff x="0" y="0"/>
            <a:chExt cx="4389120" cy="85344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0" y="-66675"/>
              <a:ext cx="4389120" cy="9201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19"/>
                </a:lnSpc>
              </a:pPr>
              <a:r>
                <a:rPr lang="en-US" sz="3099" b="1">
                  <a:solidFill>
                    <a:srgbClr val="1ABC9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ÇÖZÜM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1064240" y="5271227"/>
            <a:ext cx="3291840" cy="640080"/>
            <a:chOff x="0" y="0"/>
            <a:chExt cx="4389120" cy="85344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0" y="-57150"/>
              <a:ext cx="438912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39"/>
                </a:lnSpc>
              </a:pPr>
              <a:r>
                <a:rPr lang="en-US" sz="26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Çerçeve &amp; Araçlar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4356080" y="3259547"/>
            <a:ext cx="402336" cy="109728"/>
            <a:chOff x="0" y="0"/>
            <a:chExt cx="536448" cy="146304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536448" cy="146304"/>
            </a:xfrm>
            <a:custGeom>
              <a:avLst/>
              <a:gdLst/>
              <a:ahLst/>
              <a:cxnLst/>
              <a:rect l="l" t="t" r="r" b="b"/>
              <a:pathLst>
                <a:path w="536448" h="146304">
                  <a:moveTo>
                    <a:pt x="0" y="0"/>
                  </a:moveTo>
                  <a:lnTo>
                    <a:pt x="536448" y="0"/>
                  </a:lnTo>
                  <a:lnTo>
                    <a:pt x="536448" y="146304"/>
                  </a:lnTo>
                  <a:lnTo>
                    <a:pt x="0" y="146304"/>
                  </a:lnTo>
                  <a:close/>
                </a:path>
              </a:pathLst>
            </a:custGeom>
            <a:solidFill>
              <a:srgbClr val="7F8C8D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4575536" y="3021803"/>
            <a:ext cx="365760" cy="859719"/>
            <a:chOff x="0" y="0"/>
            <a:chExt cx="487680" cy="1146292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87680" cy="1146292"/>
            </a:xfrm>
            <a:custGeom>
              <a:avLst/>
              <a:gdLst/>
              <a:ahLst/>
              <a:cxnLst/>
              <a:rect l="l" t="t" r="r" b="b"/>
              <a:pathLst>
                <a:path w="487680" h="1146292">
                  <a:moveTo>
                    <a:pt x="0" y="0"/>
                  </a:moveTo>
                  <a:lnTo>
                    <a:pt x="487680" y="0"/>
                  </a:lnTo>
                  <a:lnTo>
                    <a:pt x="487680" y="1146292"/>
                  </a:lnTo>
                  <a:lnTo>
                    <a:pt x="0" y="11462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2455" r="-142455" b="36183"/>
              </a:stretch>
            </a:blipFill>
          </p:spPr>
        </p:sp>
        <p:sp>
          <p:nvSpPr>
            <p:cNvPr id="66" name="TextBox 66"/>
            <p:cNvSpPr txBox="1"/>
            <p:nvPr/>
          </p:nvSpPr>
          <p:spPr>
            <a:xfrm>
              <a:off x="0" y="-85725"/>
              <a:ext cx="487680" cy="12320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59"/>
                </a:lnSpc>
              </a:pPr>
              <a:r>
                <a:rPr lang="en-US" sz="4299">
                  <a:solidFill>
                    <a:srgbClr val="7F8C8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›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5179040" y="2345147"/>
            <a:ext cx="2011680" cy="2011680"/>
            <a:chOff x="0" y="0"/>
            <a:chExt cx="2682240" cy="268224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2682240" cy="2682240"/>
            </a:xfrm>
            <a:custGeom>
              <a:avLst/>
              <a:gdLst/>
              <a:ahLst/>
              <a:cxnLst/>
              <a:rect l="l" t="t" r="r" b="b"/>
              <a:pathLst>
                <a:path w="2682240" h="2682240">
                  <a:moveTo>
                    <a:pt x="0" y="1341120"/>
                  </a:moveTo>
                  <a:cubicBezTo>
                    <a:pt x="0" y="600456"/>
                    <a:pt x="600456" y="0"/>
                    <a:pt x="1341120" y="0"/>
                  </a:cubicBezTo>
                  <a:cubicBezTo>
                    <a:pt x="2081784" y="0"/>
                    <a:pt x="2682240" y="600456"/>
                    <a:pt x="2682240" y="1341120"/>
                  </a:cubicBezTo>
                  <a:cubicBezTo>
                    <a:pt x="2682240" y="2081784"/>
                    <a:pt x="2081784" y="2682240"/>
                    <a:pt x="1341120" y="2682240"/>
                  </a:cubicBezTo>
                  <a:cubicBezTo>
                    <a:pt x="600456" y="2682240"/>
                    <a:pt x="0" y="2081784"/>
                    <a:pt x="0" y="1341120"/>
                  </a:cubicBezTo>
                  <a:close/>
                </a:path>
              </a:pathLst>
            </a:custGeom>
            <a:solidFill>
              <a:srgbClr val="2ECC71"/>
            </a:solidFill>
          </p:spPr>
        </p:sp>
      </p:grpSp>
      <p:grpSp>
        <p:nvGrpSpPr>
          <p:cNvPr id="69" name="Group 69"/>
          <p:cNvGrpSpPr/>
          <p:nvPr/>
        </p:nvGrpSpPr>
        <p:grpSpPr>
          <a:xfrm>
            <a:off x="15544800" y="2619467"/>
            <a:ext cx="1280160" cy="1280160"/>
            <a:chOff x="0" y="0"/>
            <a:chExt cx="1706880" cy="1706880"/>
          </a:xfrm>
        </p:grpSpPr>
        <p:sp>
          <p:nvSpPr>
            <p:cNvPr id="70" name="Freeform 70" descr="preencoded.png"/>
            <p:cNvSpPr/>
            <p:nvPr/>
          </p:nvSpPr>
          <p:spPr>
            <a:xfrm>
              <a:off x="0" y="0"/>
              <a:ext cx="1706880" cy="1706880"/>
            </a:xfrm>
            <a:custGeom>
              <a:avLst/>
              <a:gdLst/>
              <a:ahLst/>
              <a:cxnLst/>
              <a:rect l="l" t="t" r="r" b="b"/>
              <a:pathLst>
                <a:path w="1706880" h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1706880"/>
                  </a:lnTo>
                  <a:lnTo>
                    <a:pt x="0" y="1706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71" name="Group 71"/>
          <p:cNvGrpSpPr/>
          <p:nvPr/>
        </p:nvGrpSpPr>
        <p:grpSpPr>
          <a:xfrm>
            <a:off x="14538960" y="4631147"/>
            <a:ext cx="3291840" cy="640080"/>
            <a:chOff x="0" y="0"/>
            <a:chExt cx="4389120" cy="85344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0" y="-66675"/>
              <a:ext cx="4389120" cy="9201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19"/>
                </a:lnSpc>
              </a:pPr>
              <a:r>
                <a:rPr lang="en-US" sz="3099" b="1">
                  <a:solidFill>
                    <a:srgbClr val="2ECC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ÇIKARIM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4538960" y="5271227"/>
            <a:ext cx="3291840" cy="640080"/>
            <a:chOff x="0" y="0"/>
            <a:chExt cx="4389120" cy="85344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0" y="-57150"/>
              <a:ext cx="438912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39"/>
                </a:lnSpc>
              </a:pPr>
              <a:r>
                <a:rPr lang="en-US" sz="26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Eylem Çağrısı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640080" y="6459947"/>
            <a:ext cx="17007840" cy="2099888"/>
            <a:chOff x="0" y="0"/>
            <a:chExt cx="22677120" cy="279985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22677120" cy="2799850"/>
            </a:xfrm>
            <a:custGeom>
              <a:avLst/>
              <a:gdLst/>
              <a:ahLst/>
              <a:cxnLst/>
              <a:rect l="l" t="t" r="r" b="b"/>
              <a:pathLst>
                <a:path w="22677120" h="2799850">
                  <a:moveTo>
                    <a:pt x="0" y="0"/>
                  </a:moveTo>
                  <a:lnTo>
                    <a:pt x="22677120" y="0"/>
                  </a:lnTo>
                  <a:lnTo>
                    <a:pt x="22677120" y="2799850"/>
                  </a:lnTo>
                  <a:lnTo>
                    <a:pt x="0" y="279985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79" name="Group 79"/>
          <p:cNvGrpSpPr/>
          <p:nvPr/>
        </p:nvGrpSpPr>
        <p:grpSpPr>
          <a:xfrm>
            <a:off x="914400" y="6496523"/>
            <a:ext cx="3017520" cy="128016"/>
            <a:chOff x="0" y="0"/>
            <a:chExt cx="4023360" cy="170688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4023360" cy="170688"/>
            </a:xfrm>
            <a:custGeom>
              <a:avLst/>
              <a:gdLst/>
              <a:ahLst/>
              <a:cxnLst/>
              <a:rect l="l" t="t" r="r" b="b"/>
              <a:pathLst>
                <a:path w="4023360" h="170688">
                  <a:moveTo>
                    <a:pt x="0" y="0"/>
                  </a:moveTo>
                  <a:lnTo>
                    <a:pt x="4023360" y="0"/>
                  </a:lnTo>
                  <a:lnTo>
                    <a:pt x="402336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E74C3C"/>
            </a:solidFill>
          </p:spPr>
        </p:sp>
      </p:grpSp>
      <p:sp>
        <p:nvSpPr>
          <p:cNvPr id="81" name="TextBox 81"/>
          <p:cNvSpPr txBox="1"/>
          <p:nvPr/>
        </p:nvSpPr>
        <p:spPr>
          <a:xfrm>
            <a:off x="914400" y="6677117"/>
            <a:ext cx="3017520" cy="1285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endParaRPr/>
          </a:p>
          <a:p>
            <a:pPr algn="ctr">
              <a:lnSpc>
                <a:spcPts val="3239"/>
              </a:lnSpc>
            </a:pPr>
            <a:r>
              <a:rPr lang="en-US" sz="2699">
                <a:solidFill>
                  <a:srgbClr val="BDC3C7"/>
                </a:solidFill>
                <a:latin typeface="Calibri (MS)"/>
                <a:ea typeface="Calibri (MS)"/>
                <a:cs typeface="Calibri (MS)"/>
                <a:sym typeface="Calibri (MS)"/>
              </a:rPr>
              <a:t>Çarpıcı</a:t>
            </a:r>
          </a:p>
          <a:p>
            <a:pPr algn="ctr">
              <a:lnSpc>
                <a:spcPts val="3239"/>
              </a:lnSpc>
            </a:pPr>
            <a:r>
              <a:rPr lang="en-US" sz="2699">
                <a:solidFill>
                  <a:srgbClr val="BDC3C7"/>
                </a:solidFill>
                <a:latin typeface="Calibri (MS)"/>
                <a:ea typeface="Calibri (MS)"/>
                <a:cs typeface="Calibri (MS)"/>
                <a:sym typeface="Calibri (MS)"/>
              </a:rPr>
              <a:t>İstatistikler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4297680" y="6496523"/>
            <a:ext cx="3017520" cy="128016"/>
            <a:chOff x="0" y="0"/>
            <a:chExt cx="4023360" cy="170688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4023360" cy="170688"/>
            </a:xfrm>
            <a:custGeom>
              <a:avLst/>
              <a:gdLst/>
              <a:ahLst/>
              <a:cxnLst/>
              <a:rect l="l" t="t" r="r" b="b"/>
              <a:pathLst>
                <a:path w="4023360" h="170688">
                  <a:moveTo>
                    <a:pt x="0" y="0"/>
                  </a:moveTo>
                  <a:lnTo>
                    <a:pt x="4023360" y="0"/>
                  </a:lnTo>
                  <a:lnTo>
                    <a:pt x="402336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39C12"/>
            </a:solidFill>
          </p:spPr>
        </p:sp>
      </p:grpSp>
      <p:sp>
        <p:nvSpPr>
          <p:cNvPr id="84" name="TextBox 84"/>
          <p:cNvSpPr txBox="1"/>
          <p:nvPr/>
        </p:nvSpPr>
        <p:spPr>
          <a:xfrm>
            <a:off x="4297680" y="6677117"/>
            <a:ext cx="3017520" cy="1285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endParaRPr/>
          </a:p>
          <a:p>
            <a:pPr algn="ctr">
              <a:lnSpc>
                <a:spcPts val="3239"/>
              </a:lnSpc>
            </a:pPr>
            <a:r>
              <a:rPr lang="en-US" sz="2699">
                <a:solidFill>
                  <a:srgbClr val="BDC3C7"/>
                </a:solidFill>
                <a:latin typeface="Calibri (MS)"/>
                <a:ea typeface="Calibri (MS)"/>
                <a:cs typeface="Calibri (MS)"/>
                <a:sym typeface="Calibri (MS)"/>
              </a:rPr>
              <a:t>Riskler &amp;</a:t>
            </a:r>
          </a:p>
          <a:p>
            <a:pPr algn="ctr">
              <a:lnSpc>
                <a:spcPts val="3239"/>
              </a:lnSpc>
            </a:pPr>
            <a:r>
              <a:rPr lang="en-US" sz="2699">
                <a:solidFill>
                  <a:srgbClr val="BDC3C7"/>
                </a:solidFill>
                <a:latin typeface="Calibri (MS)"/>
                <a:ea typeface="Calibri (MS)"/>
                <a:cs typeface="Calibri (MS)"/>
                <a:sym typeface="Calibri (MS)"/>
              </a:rPr>
              <a:t>Tehditler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7680960" y="6496523"/>
            <a:ext cx="3017520" cy="128016"/>
            <a:chOff x="0" y="0"/>
            <a:chExt cx="4023360" cy="170688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4023360" cy="170688"/>
            </a:xfrm>
            <a:custGeom>
              <a:avLst/>
              <a:gdLst/>
              <a:ahLst/>
              <a:cxnLst/>
              <a:rect l="l" t="t" r="r" b="b"/>
              <a:pathLst>
                <a:path w="4023360" h="170688">
                  <a:moveTo>
                    <a:pt x="0" y="0"/>
                  </a:moveTo>
                  <a:lnTo>
                    <a:pt x="4023360" y="0"/>
                  </a:lnTo>
                  <a:lnTo>
                    <a:pt x="402336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1C40F"/>
            </a:solidFill>
          </p:spPr>
        </p:sp>
      </p:grpSp>
      <p:sp>
        <p:nvSpPr>
          <p:cNvPr id="87" name="TextBox 87"/>
          <p:cNvSpPr txBox="1"/>
          <p:nvPr/>
        </p:nvSpPr>
        <p:spPr>
          <a:xfrm>
            <a:off x="7680960" y="6677117"/>
            <a:ext cx="3017520" cy="1285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endParaRPr/>
          </a:p>
          <a:p>
            <a:pPr algn="ctr">
              <a:lnSpc>
                <a:spcPts val="3239"/>
              </a:lnSpc>
            </a:pPr>
            <a:r>
              <a:rPr lang="en-US" sz="2699">
                <a:solidFill>
                  <a:srgbClr val="BDC3C7"/>
                </a:solidFill>
                <a:latin typeface="Calibri (MS)"/>
                <a:ea typeface="Calibri (MS)"/>
                <a:cs typeface="Calibri (MS)"/>
                <a:sym typeface="Calibri (MS)"/>
              </a:rPr>
              <a:t>Kök Neden</a:t>
            </a:r>
          </a:p>
          <a:p>
            <a:pPr algn="ctr">
              <a:lnSpc>
                <a:spcPts val="3239"/>
              </a:lnSpc>
            </a:pPr>
            <a:r>
              <a:rPr lang="en-US" sz="2699">
                <a:solidFill>
                  <a:srgbClr val="BDC3C7"/>
                </a:solidFill>
                <a:latin typeface="Calibri (MS)"/>
                <a:ea typeface="Calibri (MS)"/>
                <a:cs typeface="Calibri (MS)"/>
                <a:sym typeface="Calibri (MS)"/>
              </a:rPr>
              <a:t>Analizi</a:t>
            </a:r>
          </a:p>
        </p:txBody>
      </p:sp>
      <p:grpSp>
        <p:nvGrpSpPr>
          <p:cNvPr id="88" name="Group 88"/>
          <p:cNvGrpSpPr/>
          <p:nvPr/>
        </p:nvGrpSpPr>
        <p:grpSpPr>
          <a:xfrm>
            <a:off x="11064240" y="6496523"/>
            <a:ext cx="3017520" cy="128016"/>
            <a:chOff x="0" y="0"/>
            <a:chExt cx="4023360" cy="170688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4023360" cy="170688"/>
            </a:xfrm>
            <a:custGeom>
              <a:avLst/>
              <a:gdLst/>
              <a:ahLst/>
              <a:cxnLst/>
              <a:rect l="l" t="t" r="r" b="b"/>
              <a:pathLst>
                <a:path w="4023360" h="170688">
                  <a:moveTo>
                    <a:pt x="0" y="0"/>
                  </a:moveTo>
                  <a:lnTo>
                    <a:pt x="4023360" y="0"/>
                  </a:lnTo>
                  <a:lnTo>
                    <a:pt x="402336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1ABC9C"/>
            </a:solidFill>
          </p:spPr>
        </p:sp>
      </p:grpSp>
      <p:sp>
        <p:nvSpPr>
          <p:cNvPr id="90" name="TextBox 90"/>
          <p:cNvSpPr txBox="1"/>
          <p:nvPr/>
        </p:nvSpPr>
        <p:spPr>
          <a:xfrm>
            <a:off x="11064240" y="6677117"/>
            <a:ext cx="3017520" cy="1285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endParaRPr/>
          </a:p>
          <a:p>
            <a:pPr algn="ctr">
              <a:lnSpc>
                <a:spcPts val="3239"/>
              </a:lnSpc>
            </a:pPr>
            <a:r>
              <a:rPr lang="en-US" sz="2699">
                <a:solidFill>
                  <a:srgbClr val="BDC3C7"/>
                </a:solidFill>
                <a:latin typeface="Calibri (MS)"/>
                <a:ea typeface="Calibri (MS)"/>
                <a:cs typeface="Calibri (MS)"/>
                <a:sym typeface="Calibri (MS)"/>
              </a:rPr>
              <a:t>Etik Çerçeve</a:t>
            </a:r>
          </a:p>
          <a:p>
            <a:pPr algn="ctr">
              <a:lnSpc>
                <a:spcPts val="3239"/>
              </a:lnSpc>
            </a:pPr>
            <a:r>
              <a:rPr lang="en-US" sz="2699">
                <a:solidFill>
                  <a:srgbClr val="BDC3C7"/>
                </a:solidFill>
                <a:latin typeface="Calibri (MS)"/>
                <a:ea typeface="Calibri (MS)"/>
                <a:cs typeface="Calibri (MS)"/>
                <a:sym typeface="Calibri (MS)"/>
              </a:rPr>
              <a:t>&amp; Araçlar</a:t>
            </a:r>
          </a:p>
        </p:txBody>
      </p:sp>
      <p:grpSp>
        <p:nvGrpSpPr>
          <p:cNvPr id="91" name="Group 91"/>
          <p:cNvGrpSpPr/>
          <p:nvPr/>
        </p:nvGrpSpPr>
        <p:grpSpPr>
          <a:xfrm>
            <a:off x="14447520" y="6496523"/>
            <a:ext cx="3017520" cy="128016"/>
            <a:chOff x="0" y="0"/>
            <a:chExt cx="4023360" cy="170688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4023360" cy="170688"/>
            </a:xfrm>
            <a:custGeom>
              <a:avLst/>
              <a:gdLst/>
              <a:ahLst/>
              <a:cxnLst/>
              <a:rect l="l" t="t" r="r" b="b"/>
              <a:pathLst>
                <a:path w="4023360" h="170688">
                  <a:moveTo>
                    <a:pt x="0" y="0"/>
                  </a:moveTo>
                  <a:lnTo>
                    <a:pt x="4023360" y="0"/>
                  </a:lnTo>
                  <a:lnTo>
                    <a:pt x="402336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2ECC71"/>
            </a:solidFill>
          </p:spPr>
        </p:sp>
      </p:grpSp>
      <p:sp>
        <p:nvSpPr>
          <p:cNvPr id="93" name="TextBox 93"/>
          <p:cNvSpPr txBox="1"/>
          <p:nvPr/>
        </p:nvSpPr>
        <p:spPr>
          <a:xfrm>
            <a:off x="14447520" y="6677117"/>
            <a:ext cx="3017520" cy="1285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endParaRPr/>
          </a:p>
          <a:p>
            <a:pPr algn="ctr">
              <a:lnSpc>
                <a:spcPts val="3239"/>
              </a:lnSpc>
            </a:pPr>
            <a:r>
              <a:rPr lang="en-US" sz="2699">
                <a:solidFill>
                  <a:srgbClr val="BDC3C7"/>
                </a:solidFill>
                <a:latin typeface="Calibri (MS)"/>
                <a:ea typeface="Calibri (MS)"/>
                <a:cs typeface="Calibri (MS)"/>
                <a:sym typeface="Calibri (MS)"/>
              </a:rPr>
              <a:t>Politika &amp;</a:t>
            </a:r>
          </a:p>
          <a:p>
            <a:pPr algn="ctr">
              <a:lnSpc>
                <a:spcPts val="3239"/>
              </a:lnSpc>
            </a:pPr>
            <a:r>
              <a:rPr lang="en-US" sz="2699">
                <a:solidFill>
                  <a:srgbClr val="BDC3C7"/>
                </a:solidFill>
                <a:latin typeface="Calibri (MS)"/>
                <a:ea typeface="Calibri (MS)"/>
                <a:cs typeface="Calibri (MS)"/>
                <a:sym typeface="Calibri (MS)"/>
              </a:rPr>
              <a:t>Eylem Planı</a:t>
            </a:r>
          </a:p>
        </p:txBody>
      </p:sp>
      <p:sp>
        <p:nvSpPr>
          <p:cNvPr id="94" name="Freeform 94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5" name="TextBox 95"/>
          <p:cNvSpPr txBox="1"/>
          <p:nvPr/>
        </p:nvSpPr>
        <p:spPr>
          <a:xfrm>
            <a:off x="1890007" y="9584698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98" name="Slayt Numarası Yer Tutucusu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02143"/>
            <a:chOff x="0" y="0"/>
            <a:chExt cx="24384000" cy="25361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536190"/>
            </a:xfrm>
            <a:custGeom>
              <a:avLst/>
              <a:gdLst/>
              <a:ahLst/>
              <a:cxnLst/>
              <a:rect l="l" t="t" r="r" b="b"/>
              <a:pathLst>
                <a:path w="24384000" h="2536190">
                  <a:moveTo>
                    <a:pt x="0" y="0"/>
                  </a:moveTo>
                  <a:lnTo>
                    <a:pt x="24384000" y="0"/>
                  </a:lnTo>
                  <a:lnTo>
                    <a:pt x="24384000" y="2536190"/>
                  </a:lnTo>
                  <a:lnTo>
                    <a:pt x="0" y="2536190"/>
                  </a:lnTo>
                  <a:close/>
                </a:path>
              </a:pathLst>
            </a:custGeom>
            <a:solidFill>
              <a:srgbClr val="E74C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77240" y="610553"/>
            <a:ext cx="16459200" cy="1005840"/>
            <a:chOff x="0" y="0"/>
            <a:chExt cx="21945600" cy="1341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1341120"/>
            </a:xfrm>
            <a:custGeom>
              <a:avLst/>
              <a:gdLst/>
              <a:ahLst/>
              <a:cxnLst/>
              <a:rect l="l" t="t" r="r" b="b"/>
              <a:pathLst>
                <a:path w="21945600" h="1341120">
                  <a:moveTo>
                    <a:pt x="0" y="0"/>
                  </a:moveTo>
                  <a:lnTo>
                    <a:pt x="21945600" y="0"/>
                  </a:lnTo>
                  <a:lnTo>
                    <a:pt x="2194560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68846" b="-268846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1945600" cy="1417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Rakamlar Yalan Söylemez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1520" y="2513648"/>
            <a:ext cx="5212080" cy="6400800"/>
            <a:chOff x="0" y="0"/>
            <a:chExt cx="6949440" cy="8534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49440" cy="8534400"/>
            </a:xfrm>
            <a:custGeom>
              <a:avLst/>
              <a:gdLst/>
              <a:ahLst/>
              <a:cxnLst/>
              <a:rect l="l" t="t" r="r" b="b"/>
              <a:pathLst>
                <a:path w="6949440" h="8534400">
                  <a:moveTo>
                    <a:pt x="0" y="0"/>
                  </a:moveTo>
                  <a:lnTo>
                    <a:pt x="6949440" y="0"/>
                  </a:lnTo>
                  <a:lnTo>
                    <a:pt x="6949440" y="8534400"/>
                  </a:lnTo>
                  <a:lnTo>
                    <a:pt x="0" y="853440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31520" y="2264093"/>
            <a:ext cx="5212080" cy="182880"/>
            <a:chOff x="0" y="0"/>
            <a:chExt cx="6949440" cy="243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49440" cy="243840"/>
            </a:xfrm>
            <a:custGeom>
              <a:avLst/>
              <a:gdLst/>
              <a:ahLst/>
              <a:cxnLst/>
              <a:rect l="l" t="t" r="r" b="b"/>
              <a:pathLst>
                <a:path w="6949440" h="243840">
                  <a:moveTo>
                    <a:pt x="0" y="0"/>
                  </a:moveTo>
                  <a:lnTo>
                    <a:pt x="6949440" y="0"/>
                  </a:lnTo>
                  <a:lnTo>
                    <a:pt x="6949440" y="243840"/>
                  </a:lnTo>
                  <a:lnTo>
                    <a:pt x="0" y="243840"/>
                  </a:lnTo>
                  <a:close/>
                </a:path>
              </a:pathLst>
            </a:custGeom>
            <a:solidFill>
              <a:srgbClr val="E74C3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14400" y="3062288"/>
            <a:ext cx="4846320" cy="2194560"/>
            <a:chOff x="0" y="0"/>
            <a:chExt cx="6461760" cy="29260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61760" cy="2926080"/>
            </a:xfrm>
            <a:custGeom>
              <a:avLst/>
              <a:gdLst/>
              <a:ahLst/>
              <a:cxnLst/>
              <a:rect l="l" t="t" r="r" b="b"/>
              <a:pathLst>
                <a:path w="6461760" h="2926080">
                  <a:moveTo>
                    <a:pt x="0" y="0"/>
                  </a:moveTo>
                  <a:lnTo>
                    <a:pt x="6461760" y="0"/>
                  </a:lnTo>
                  <a:lnTo>
                    <a:pt x="6461760" y="2926080"/>
                  </a:lnTo>
                  <a:lnTo>
                    <a:pt x="0" y="2926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8099" r="-8099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238125"/>
              <a:ext cx="6461760" cy="31642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3919"/>
                </a:lnSpc>
              </a:pPr>
              <a:r>
                <a:rPr lang="en-US" sz="11600" b="1">
                  <a:solidFill>
                    <a:srgbClr val="E74C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%87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" y="5439727"/>
            <a:ext cx="4846320" cy="1554480"/>
            <a:chOff x="0" y="0"/>
            <a:chExt cx="6461760" cy="2072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61760" cy="2072640"/>
            </a:xfrm>
            <a:custGeom>
              <a:avLst/>
              <a:gdLst/>
              <a:ahLst/>
              <a:cxnLst/>
              <a:rect l="l" t="t" r="r" b="b"/>
              <a:pathLst>
                <a:path w="6461760" h="2072640">
                  <a:moveTo>
                    <a:pt x="0" y="0"/>
                  </a:moveTo>
                  <a:lnTo>
                    <a:pt x="6461760" y="0"/>
                  </a:lnTo>
                  <a:lnTo>
                    <a:pt x="6461760" y="2072640"/>
                  </a:lnTo>
                  <a:lnTo>
                    <a:pt x="0" y="2072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747" b="-10747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6461760" cy="21297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sistemlerinde</a:t>
              </a:r>
            </a:p>
            <a:p>
              <a:pPr algn="ctr">
                <a:lnSpc>
                  <a:spcPts val="3120"/>
                </a:lnSpc>
              </a:pPr>
              <a:r>
                <a:rPr lang="en-US" sz="26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potansiyel önyargı oranı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63040" y="7177088"/>
            <a:ext cx="3657600" cy="54864"/>
            <a:chOff x="0" y="0"/>
            <a:chExt cx="4876800" cy="731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76800" cy="73152"/>
            </a:xfrm>
            <a:custGeom>
              <a:avLst/>
              <a:gdLst/>
              <a:ahLst/>
              <a:cxnLst/>
              <a:rect l="l" t="t" r="r" b="b"/>
              <a:pathLst>
                <a:path w="4876800" h="73152">
                  <a:moveTo>
                    <a:pt x="0" y="0"/>
                  </a:moveTo>
                  <a:lnTo>
                    <a:pt x="4876800" y="0"/>
                  </a:lnTo>
                  <a:lnTo>
                    <a:pt x="4876800" y="73152"/>
                  </a:lnTo>
                  <a:lnTo>
                    <a:pt x="0" y="73152"/>
                  </a:lnTo>
                  <a:close/>
                </a:path>
              </a:pathLst>
            </a:custGeom>
            <a:solidFill>
              <a:srgbClr val="E74C3C">
                <a:alpha val="24706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14400" y="7359968"/>
            <a:ext cx="4846320" cy="1097280"/>
            <a:chOff x="0" y="0"/>
            <a:chExt cx="6461760" cy="14630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461760" cy="1463040"/>
            </a:xfrm>
            <a:custGeom>
              <a:avLst/>
              <a:gdLst/>
              <a:ahLst/>
              <a:cxnLst/>
              <a:rect l="l" t="t" r="r" b="b"/>
              <a:pathLst>
                <a:path w="6461760" h="1463040">
                  <a:moveTo>
                    <a:pt x="0" y="0"/>
                  </a:moveTo>
                  <a:lnTo>
                    <a:pt x="6461760" y="0"/>
                  </a:lnTo>
                  <a:lnTo>
                    <a:pt x="646176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6058" b="-36058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6461760" cy="15011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i="1">
                  <a:solidFill>
                    <a:srgbClr val="7F8C8D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MIT AI Ethics Lab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400800" y="2513648"/>
            <a:ext cx="5212080" cy="6400800"/>
            <a:chOff x="0" y="0"/>
            <a:chExt cx="6949440" cy="8534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949440" cy="8534400"/>
            </a:xfrm>
            <a:custGeom>
              <a:avLst/>
              <a:gdLst/>
              <a:ahLst/>
              <a:cxnLst/>
              <a:rect l="l" t="t" r="r" b="b"/>
              <a:pathLst>
                <a:path w="6949440" h="8534400">
                  <a:moveTo>
                    <a:pt x="0" y="0"/>
                  </a:moveTo>
                  <a:lnTo>
                    <a:pt x="6949440" y="0"/>
                  </a:lnTo>
                  <a:lnTo>
                    <a:pt x="6949440" y="8534400"/>
                  </a:lnTo>
                  <a:lnTo>
                    <a:pt x="0" y="853440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6400800" y="2264093"/>
            <a:ext cx="5212080" cy="182880"/>
            <a:chOff x="0" y="0"/>
            <a:chExt cx="6949440" cy="243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49440" cy="243840"/>
            </a:xfrm>
            <a:custGeom>
              <a:avLst/>
              <a:gdLst/>
              <a:ahLst/>
              <a:cxnLst/>
              <a:rect l="l" t="t" r="r" b="b"/>
              <a:pathLst>
                <a:path w="6949440" h="243840">
                  <a:moveTo>
                    <a:pt x="0" y="0"/>
                  </a:moveTo>
                  <a:lnTo>
                    <a:pt x="6949440" y="0"/>
                  </a:lnTo>
                  <a:lnTo>
                    <a:pt x="6949440" y="243840"/>
                  </a:lnTo>
                  <a:lnTo>
                    <a:pt x="0" y="243840"/>
                  </a:lnTo>
                  <a:close/>
                </a:path>
              </a:pathLst>
            </a:custGeom>
            <a:solidFill>
              <a:srgbClr val="F39C12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6583680" y="3062288"/>
            <a:ext cx="4846320" cy="2194560"/>
            <a:chOff x="0" y="0"/>
            <a:chExt cx="6461760" cy="29260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461760" cy="2926080"/>
            </a:xfrm>
            <a:custGeom>
              <a:avLst/>
              <a:gdLst/>
              <a:ahLst/>
              <a:cxnLst/>
              <a:rect l="l" t="t" r="r" b="b"/>
              <a:pathLst>
                <a:path w="6461760" h="2926080">
                  <a:moveTo>
                    <a:pt x="0" y="0"/>
                  </a:moveTo>
                  <a:lnTo>
                    <a:pt x="6461760" y="0"/>
                  </a:lnTo>
                  <a:lnTo>
                    <a:pt x="6461760" y="2926080"/>
                  </a:lnTo>
                  <a:lnTo>
                    <a:pt x="0" y="2926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8099" r="-8099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238125"/>
              <a:ext cx="6461760" cy="31642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3919"/>
                </a:lnSpc>
              </a:pPr>
              <a:r>
                <a:rPr lang="en-US" sz="11600" b="1">
                  <a:solidFill>
                    <a:srgbClr val="F39C1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2.4M+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583680" y="5439727"/>
            <a:ext cx="4846320" cy="1554480"/>
            <a:chOff x="0" y="0"/>
            <a:chExt cx="6461760" cy="20726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461760" cy="2072640"/>
            </a:xfrm>
            <a:custGeom>
              <a:avLst/>
              <a:gdLst/>
              <a:ahLst/>
              <a:cxnLst/>
              <a:rect l="l" t="t" r="r" b="b"/>
              <a:pathLst>
                <a:path w="6461760" h="2072640">
                  <a:moveTo>
                    <a:pt x="0" y="0"/>
                  </a:moveTo>
                  <a:lnTo>
                    <a:pt x="6461760" y="0"/>
                  </a:lnTo>
                  <a:lnTo>
                    <a:pt x="6461760" y="2072640"/>
                  </a:lnTo>
                  <a:lnTo>
                    <a:pt x="0" y="2072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747" b="-10747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6461760" cy="21297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kaynaklı deepfake</a:t>
              </a:r>
            </a:p>
            <a:p>
              <a:pPr algn="ctr">
                <a:lnSpc>
                  <a:spcPts val="3120"/>
                </a:lnSpc>
              </a:pPr>
              <a:r>
                <a:rPr lang="en-US" sz="26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vakası (2023)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132320" y="7177088"/>
            <a:ext cx="3657600" cy="54864"/>
            <a:chOff x="0" y="0"/>
            <a:chExt cx="4876800" cy="7315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76800" cy="73152"/>
            </a:xfrm>
            <a:custGeom>
              <a:avLst/>
              <a:gdLst/>
              <a:ahLst/>
              <a:cxnLst/>
              <a:rect l="l" t="t" r="r" b="b"/>
              <a:pathLst>
                <a:path w="4876800" h="73152">
                  <a:moveTo>
                    <a:pt x="0" y="0"/>
                  </a:moveTo>
                  <a:lnTo>
                    <a:pt x="4876800" y="0"/>
                  </a:lnTo>
                  <a:lnTo>
                    <a:pt x="4876800" y="73152"/>
                  </a:lnTo>
                  <a:lnTo>
                    <a:pt x="0" y="73152"/>
                  </a:lnTo>
                  <a:close/>
                </a:path>
              </a:pathLst>
            </a:custGeom>
            <a:solidFill>
              <a:srgbClr val="F39C12">
                <a:alpha val="24706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6583680" y="7359968"/>
            <a:ext cx="4846320" cy="1097280"/>
            <a:chOff x="0" y="0"/>
            <a:chExt cx="6461760" cy="146304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461760" cy="1463040"/>
            </a:xfrm>
            <a:custGeom>
              <a:avLst/>
              <a:gdLst/>
              <a:ahLst/>
              <a:cxnLst/>
              <a:rect l="l" t="t" r="r" b="b"/>
              <a:pathLst>
                <a:path w="6461760" h="1463040">
                  <a:moveTo>
                    <a:pt x="0" y="0"/>
                  </a:moveTo>
                  <a:lnTo>
                    <a:pt x="6461760" y="0"/>
                  </a:lnTo>
                  <a:lnTo>
                    <a:pt x="646176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6058" b="-36058"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6461760" cy="15011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i="1">
                  <a:solidFill>
                    <a:srgbClr val="7F8C8D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Deeptrace Research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070080" y="2513648"/>
            <a:ext cx="5212080" cy="6400800"/>
            <a:chOff x="0" y="0"/>
            <a:chExt cx="6949440" cy="85344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949440" cy="8534400"/>
            </a:xfrm>
            <a:custGeom>
              <a:avLst/>
              <a:gdLst/>
              <a:ahLst/>
              <a:cxnLst/>
              <a:rect l="l" t="t" r="r" b="b"/>
              <a:pathLst>
                <a:path w="6949440" h="8534400">
                  <a:moveTo>
                    <a:pt x="0" y="0"/>
                  </a:moveTo>
                  <a:lnTo>
                    <a:pt x="6949440" y="0"/>
                  </a:lnTo>
                  <a:lnTo>
                    <a:pt x="6949440" y="8534400"/>
                  </a:lnTo>
                  <a:lnTo>
                    <a:pt x="0" y="853440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2070080" y="2264093"/>
            <a:ext cx="5212080" cy="182880"/>
            <a:chOff x="0" y="0"/>
            <a:chExt cx="6949440" cy="24384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949440" cy="243840"/>
            </a:xfrm>
            <a:custGeom>
              <a:avLst/>
              <a:gdLst/>
              <a:ahLst/>
              <a:cxnLst/>
              <a:rect l="l" t="t" r="r" b="b"/>
              <a:pathLst>
                <a:path w="6949440" h="243840">
                  <a:moveTo>
                    <a:pt x="0" y="0"/>
                  </a:moveTo>
                  <a:lnTo>
                    <a:pt x="6949440" y="0"/>
                  </a:lnTo>
                  <a:lnTo>
                    <a:pt x="6949440" y="243840"/>
                  </a:lnTo>
                  <a:lnTo>
                    <a:pt x="0" y="243840"/>
                  </a:lnTo>
                  <a:close/>
                </a:path>
              </a:pathLst>
            </a:custGeom>
            <a:solidFill>
              <a:srgbClr val="F1C40F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2252960" y="3062288"/>
            <a:ext cx="4846320" cy="2194560"/>
            <a:chOff x="0" y="0"/>
            <a:chExt cx="6461760" cy="292608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461760" cy="2926080"/>
            </a:xfrm>
            <a:custGeom>
              <a:avLst/>
              <a:gdLst/>
              <a:ahLst/>
              <a:cxnLst/>
              <a:rect l="l" t="t" r="r" b="b"/>
              <a:pathLst>
                <a:path w="6461760" h="2926080">
                  <a:moveTo>
                    <a:pt x="0" y="0"/>
                  </a:moveTo>
                  <a:lnTo>
                    <a:pt x="6461760" y="0"/>
                  </a:lnTo>
                  <a:lnTo>
                    <a:pt x="6461760" y="2926080"/>
                  </a:lnTo>
                  <a:lnTo>
                    <a:pt x="0" y="2926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8099" r="-8099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238125"/>
              <a:ext cx="6461760" cy="31642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3919"/>
                </a:lnSpc>
              </a:pPr>
              <a:r>
                <a:rPr lang="en-US" sz="11600" b="1">
                  <a:solidFill>
                    <a:srgbClr val="F1C40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%73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252960" y="5439727"/>
            <a:ext cx="4846320" cy="1554480"/>
            <a:chOff x="0" y="0"/>
            <a:chExt cx="6461760" cy="207264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461760" cy="2072640"/>
            </a:xfrm>
            <a:custGeom>
              <a:avLst/>
              <a:gdLst/>
              <a:ahLst/>
              <a:cxnLst/>
              <a:rect l="l" t="t" r="r" b="b"/>
              <a:pathLst>
                <a:path w="6461760" h="2072640">
                  <a:moveTo>
                    <a:pt x="0" y="0"/>
                  </a:moveTo>
                  <a:lnTo>
                    <a:pt x="6461760" y="0"/>
                  </a:lnTo>
                  <a:lnTo>
                    <a:pt x="6461760" y="2072640"/>
                  </a:lnTo>
                  <a:lnTo>
                    <a:pt x="0" y="2072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747" b="-10747"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6461760" cy="21297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Şirketlerin etik YZ</a:t>
              </a:r>
            </a:p>
            <a:p>
              <a:pPr algn="ctr">
                <a:lnSpc>
                  <a:spcPts val="3120"/>
                </a:lnSpc>
              </a:pPr>
              <a:r>
                <a:rPr lang="en-US" sz="26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politikası yok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801600" y="7177088"/>
            <a:ext cx="3657600" cy="54864"/>
            <a:chOff x="0" y="0"/>
            <a:chExt cx="4876800" cy="7315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4876800" cy="73152"/>
            </a:xfrm>
            <a:custGeom>
              <a:avLst/>
              <a:gdLst/>
              <a:ahLst/>
              <a:cxnLst/>
              <a:rect l="l" t="t" r="r" b="b"/>
              <a:pathLst>
                <a:path w="4876800" h="73152">
                  <a:moveTo>
                    <a:pt x="0" y="0"/>
                  </a:moveTo>
                  <a:lnTo>
                    <a:pt x="4876800" y="0"/>
                  </a:lnTo>
                  <a:lnTo>
                    <a:pt x="4876800" y="73152"/>
                  </a:lnTo>
                  <a:lnTo>
                    <a:pt x="0" y="73152"/>
                  </a:lnTo>
                  <a:close/>
                </a:path>
              </a:pathLst>
            </a:custGeom>
            <a:solidFill>
              <a:srgbClr val="F1C40F">
                <a:alpha val="24706"/>
              </a:srgbClr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12252960" y="7359968"/>
            <a:ext cx="4846320" cy="1097280"/>
            <a:chOff x="0" y="0"/>
            <a:chExt cx="6461760" cy="146304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461760" cy="1463040"/>
            </a:xfrm>
            <a:custGeom>
              <a:avLst/>
              <a:gdLst/>
              <a:ahLst/>
              <a:cxnLst/>
              <a:rect l="l" t="t" r="r" b="b"/>
              <a:pathLst>
                <a:path w="6461760" h="1463040">
                  <a:moveTo>
                    <a:pt x="0" y="0"/>
                  </a:moveTo>
                  <a:lnTo>
                    <a:pt x="6461760" y="0"/>
                  </a:lnTo>
                  <a:lnTo>
                    <a:pt x="646176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6058" b="-36058"/>
              </a:stretch>
            </a:blipFill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6461760" cy="15011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i="1">
                  <a:solidFill>
                    <a:srgbClr val="7F8C8D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Gartner 2024</a:t>
              </a:r>
            </a:p>
          </p:txBody>
        </p:sp>
      </p:grpSp>
      <p:sp>
        <p:nvSpPr>
          <p:cNvPr id="52" name="Freeform 52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TextBox 53"/>
          <p:cNvSpPr txBox="1"/>
          <p:nvPr/>
        </p:nvSpPr>
        <p:spPr>
          <a:xfrm>
            <a:off x="1890007" y="9638607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56" name="Slayt Numarası Yer Tutucusu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tr-TR" dirty="0" smtClean="0"/>
              <a:t>/23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9184" cy="10287000"/>
            <a:chOff x="0" y="0"/>
            <a:chExt cx="438912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8912" cy="13716000"/>
            </a:xfrm>
            <a:custGeom>
              <a:avLst/>
              <a:gdLst/>
              <a:ahLst/>
              <a:cxnLst/>
              <a:rect l="l" t="t" r="r" b="b"/>
              <a:pathLst>
                <a:path w="438912" h="13716000">
                  <a:moveTo>
                    <a:pt x="0" y="0"/>
                  </a:moveTo>
                  <a:lnTo>
                    <a:pt x="438912" y="0"/>
                  </a:lnTo>
                  <a:lnTo>
                    <a:pt x="43891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39C1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" y="640080"/>
            <a:ext cx="16459200" cy="1280160"/>
            <a:chOff x="0" y="0"/>
            <a:chExt cx="21945600" cy="1706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1706880"/>
            </a:xfrm>
            <a:custGeom>
              <a:avLst/>
              <a:gdLst/>
              <a:ahLst/>
              <a:cxnLst/>
              <a:rect l="l" t="t" r="r" b="b"/>
              <a:pathLst>
                <a:path w="21945600" h="1706880">
                  <a:moveTo>
                    <a:pt x="0" y="0"/>
                  </a:moveTo>
                  <a:lnTo>
                    <a:pt x="21945600" y="0"/>
                  </a:lnTo>
                  <a:lnTo>
                    <a:pt x="2194560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0521" b="-200521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1945600" cy="17830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Şu an, farkında olmadan kaç YZ kararının içindesiniz?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1520" y="2194560"/>
            <a:ext cx="5303520" cy="2834640"/>
            <a:chOff x="0" y="0"/>
            <a:chExt cx="7071360" cy="37795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71360" cy="3779520"/>
            </a:xfrm>
            <a:custGeom>
              <a:avLst/>
              <a:gdLst/>
              <a:ahLst/>
              <a:cxnLst/>
              <a:rect l="l" t="t" r="r" b="b"/>
              <a:pathLst>
                <a:path w="7071360" h="3779520">
                  <a:moveTo>
                    <a:pt x="0" y="0"/>
                  </a:moveTo>
                  <a:lnTo>
                    <a:pt x="7071360" y="0"/>
                  </a:lnTo>
                  <a:lnTo>
                    <a:pt x="7071360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31520" y="2194560"/>
            <a:ext cx="128016" cy="2834640"/>
            <a:chOff x="0" y="0"/>
            <a:chExt cx="170688" cy="37795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688" cy="3779520"/>
            </a:xfrm>
            <a:custGeom>
              <a:avLst/>
              <a:gdLst/>
              <a:ahLst/>
              <a:cxnLst/>
              <a:rect l="l" t="t" r="r" b="b"/>
              <a:pathLst>
                <a:path w="170688" h="3779520">
                  <a:moveTo>
                    <a:pt x="0" y="0"/>
                  </a:moveTo>
                  <a:lnTo>
                    <a:pt x="170688" y="0"/>
                  </a:lnTo>
                  <a:lnTo>
                    <a:pt x="170688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E74C3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60704" y="2834640"/>
            <a:ext cx="914400" cy="914400"/>
            <a:chOff x="0" y="0"/>
            <a:chExt cx="1219200" cy="1219200"/>
          </a:xfrm>
        </p:grpSpPr>
        <p:sp>
          <p:nvSpPr>
            <p:cNvPr id="12" name="Freeform 12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2231136" y="2414016"/>
            <a:ext cx="3657600" cy="640080"/>
            <a:chOff x="0" y="0"/>
            <a:chExt cx="4876800" cy="8534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76800" cy="853440"/>
            </a:xfrm>
            <a:custGeom>
              <a:avLst/>
              <a:gdLst/>
              <a:ahLst/>
              <a:cxnLst/>
              <a:rect l="l" t="t" r="r" b="b"/>
              <a:pathLst>
                <a:path w="4876800" h="853440">
                  <a:moveTo>
                    <a:pt x="0" y="0"/>
                  </a:moveTo>
                  <a:lnTo>
                    <a:pt x="4876800" y="0"/>
                  </a:lnTo>
                  <a:lnTo>
                    <a:pt x="48768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343" b="-61343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4876800" cy="9201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r>
                <a:rPr lang="en-US" sz="30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Sabah haberleri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231136" y="2834640"/>
            <a:ext cx="3657600" cy="1554480"/>
            <a:chOff x="0" y="0"/>
            <a:chExt cx="4876800" cy="20726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76800" cy="2072640"/>
            </a:xfrm>
            <a:custGeom>
              <a:avLst/>
              <a:gdLst/>
              <a:ahLst/>
              <a:cxnLst/>
              <a:rect l="l" t="t" r="r" b="b"/>
              <a:pathLst>
                <a:path w="4876800" h="2072640">
                  <a:moveTo>
                    <a:pt x="0" y="0"/>
                  </a:moveTo>
                  <a:lnTo>
                    <a:pt x="4876800" y="0"/>
                  </a:lnTo>
                  <a:lnTo>
                    <a:pt x="4876800" y="2072640"/>
                  </a:lnTo>
                  <a:lnTo>
                    <a:pt x="0" y="2072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529" r="-4529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4876800" cy="21393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Algoritma hangi haberi göstereceğine karar verdi.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530340" y="2194560"/>
            <a:ext cx="5303520" cy="2834640"/>
            <a:chOff x="0" y="0"/>
            <a:chExt cx="7071360" cy="37795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071360" cy="3779520"/>
            </a:xfrm>
            <a:custGeom>
              <a:avLst/>
              <a:gdLst/>
              <a:ahLst/>
              <a:cxnLst/>
              <a:rect l="l" t="t" r="r" b="b"/>
              <a:pathLst>
                <a:path w="7071360" h="3779520">
                  <a:moveTo>
                    <a:pt x="0" y="0"/>
                  </a:moveTo>
                  <a:lnTo>
                    <a:pt x="7071360" y="0"/>
                  </a:lnTo>
                  <a:lnTo>
                    <a:pt x="7071360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492240" y="2194560"/>
            <a:ext cx="128016" cy="2834640"/>
            <a:chOff x="0" y="0"/>
            <a:chExt cx="170688" cy="37795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0688" cy="3779520"/>
            </a:xfrm>
            <a:custGeom>
              <a:avLst/>
              <a:gdLst/>
              <a:ahLst/>
              <a:cxnLst/>
              <a:rect l="l" t="t" r="r" b="b"/>
              <a:pathLst>
                <a:path w="170688" h="3779520">
                  <a:moveTo>
                    <a:pt x="0" y="0"/>
                  </a:moveTo>
                  <a:lnTo>
                    <a:pt x="170688" y="0"/>
                  </a:lnTo>
                  <a:lnTo>
                    <a:pt x="170688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F39C1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821424" y="2834640"/>
            <a:ext cx="914400" cy="914400"/>
            <a:chOff x="0" y="0"/>
            <a:chExt cx="1219200" cy="1219200"/>
          </a:xfrm>
        </p:grpSpPr>
        <p:sp>
          <p:nvSpPr>
            <p:cNvPr id="24" name="Freeform 24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7991856" y="2414016"/>
            <a:ext cx="3657600" cy="640080"/>
            <a:chOff x="0" y="0"/>
            <a:chExt cx="4876800" cy="8534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876800" cy="853440"/>
            </a:xfrm>
            <a:custGeom>
              <a:avLst/>
              <a:gdLst/>
              <a:ahLst/>
              <a:cxnLst/>
              <a:rect l="l" t="t" r="r" b="b"/>
              <a:pathLst>
                <a:path w="4876800" h="853440">
                  <a:moveTo>
                    <a:pt x="0" y="0"/>
                  </a:moveTo>
                  <a:lnTo>
                    <a:pt x="4876800" y="0"/>
                  </a:lnTo>
                  <a:lnTo>
                    <a:pt x="48768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343" b="-61343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4876800" cy="9201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r>
                <a:rPr lang="en-US" sz="30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İş başvurusu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991856" y="2971800"/>
            <a:ext cx="3657600" cy="1554480"/>
            <a:chOff x="0" y="0"/>
            <a:chExt cx="4876800" cy="20726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876800" cy="2072640"/>
            </a:xfrm>
            <a:custGeom>
              <a:avLst/>
              <a:gdLst/>
              <a:ahLst/>
              <a:cxnLst/>
              <a:rect l="l" t="t" r="r" b="b"/>
              <a:pathLst>
                <a:path w="4876800" h="2072640">
                  <a:moveTo>
                    <a:pt x="0" y="0"/>
                  </a:moveTo>
                  <a:lnTo>
                    <a:pt x="4876800" y="0"/>
                  </a:lnTo>
                  <a:lnTo>
                    <a:pt x="4876800" y="2072640"/>
                  </a:lnTo>
                  <a:lnTo>
                    <a:pt x="0" y="2072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529" r="-4529"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0" y="-66675"/>
              <a:ext cx="4876800" cy="21393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CV'nizi önce bir YZ modeli taradı ve puanladı.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252960" y="2194560"/>
            <a:ext cx="5303520" cy="2834640"/>
            <a:chOff x="0" y="0"/>
            <a:chExt cx="7071360" cy="37795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071360" cy="3779520"/>
            </a:xfrm>
            <a:custGeom>
              <a:avLst/>
              <a:gdLst/>
              <a:ahLst/>
              <a:cxnLst/>
              <a:rect l="l" t="t" r="r" b="b"/>
              <a:pathLst>
                <a:path w="7071360" h="3779520">
                  <a:moveTo>
                    <a:pt x="0" y="0"/>
                  </a:moveTo>
                  <a:lnTo>
                    <a:pt x="7071360" y="0"/>
                  </a:lnTo>
                  <a:lnTo>
                    <a:pt x="7071360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2252960" y="2194560"/>
            <a:ext cx="128016" cy="2834640"/>
            <a:chOff x="0" y="0"/>
            <a:chExt cx="170688" cy="377952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0688" cy="3779520"/>
            </a:xfrm>
            <a:custGeom>
              <a:avLst/>
              <a:gdLst/>
              <a:ahLst/>
              <a:cxnLst/>
              <a:rect l="l" t="t" r="r" b="b"/>
              <a:pathLst>
                <a:path w="170688" h="3779520">
                  <a:moveTo>
                    <a:pt x="0" y="0"/>
                  </a:moveTo>
                  <a:lnTo>
                    <a:pt x="170688" y="0"/>
                  </a:lnTo>
                  <a:lnTo>
                    <a:pt x="170688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F1C40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2582144" y="2834640"/>
            <a:ext cx="914400" cy="914400"/>
            <a:chOff x="0" y="0"/>
            <a:chExt cx="1219200" cy="1219200"/>
          </a:xfrm>
        </p:grpSpPr>
        <p:sp>
          <p:nvSpPr>
            <p:cNvPr id="36" name="Freeform 36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37" name="Group 37"/>
          <p:cNvGrpSpPr/>
          <p:nvPr/>
        </p:nvGrpSpPr>
        <p:grpSpPr>
          <a:xfrm>
            <a:off x="13752576" y="2414016"/>
            <a:ext cx="3657600" cy="640080"/>
            <a:chOff x="0" y="0"/>
            <a:chExt cx="4876800" cy="85344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876800" cy="853440"/>
            </a:xfrm>
            <a:custGeom>
              <a:avLst/>
              <a:gdLst/>
              <a:ahLst/>
              <a:cxnLst/>
              <a:rect l="l" t="t" r="r" b="b"/>
              <a:pathLst>
                <a:path w="4876800" h="853440">
                  <a:moveTo>
                    <a:pt x="0" y="0"/>
                  </a:moveTo>
                  <a:lnTo>
                    <a:pt x="4876800" y="0"/>
                  </a:lnTo>
                  <a:lnTo>
                    <a:pt x="48768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343" b="-61343"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0" y="-66675"/>
              <a:ext cx="4876800" cy="9201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r>
                <a:rPr lang="en-US" sz="30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Kredi başvurusu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696569" y="2734056"/>
            <a:ext cx="3657600" cy="1554480"/>
            <a:chOff x="0" y="0"/>
            <a:chExt cx="4876800" cy="207264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876800" cy="2072640"/>
            </a:xfrm>
            <a:custGeom>
              <a:avLst/>
              <a:gdLst/>
              <a:ahLst/>
              <a:cxnLst/>
              <a:rect l="l" t="t" r="r" b="b"/>
              <a:pathLst>
                <a:path w="4876800" h="2072640">
                  <a:moveTo>
                    <a:pt x="0" y="0"/>
                  </a:moveTo>
                  <a:lnTo>
                    <a:pt x="4876800" y="0"/>
                  </a:lnTo>
                  <a:lnTo>
                    <a:pt x="4876800" y="2072640"/>
                  </a:lnTo>
                  <a:lnTo>
                    <a:pt x="0" y="2072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529" r="-4529"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0" y="-66675"/>
              <a:ext cx="4876800" cy="21393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Onay/ret kararını bir model önerdi.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31520" y="5577840"/>
            <a:ext cx="5303520" cy="2834640"/>
            <a:chOff x="0" y="0"/>
            <a:chExt cx="7071360" cy="377952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7071360" cy="3779520"/>
            </a:xfrm>
            <a:custGeom>
              <a:avLst/>
              <a:gdLst/>
              <a:ahLst/>
              <a:cxnLst/>
              <a:rect l="l" t="t" r="r" b="b"/>
              <a:pathLst>
                <a:path w="7071360" h="3779520">
                  <a:moveTo>
                    <a:pt x="0" y="0"/>
                  </a:moveTo>
                  <a:lnTo>
                    <a:pt x="7071360" y="0"/>
                  </a:lnTo>
                  <a:lnTo>
                    <a:pt x="7071360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731520" y="5577840"/>
            <a:ext cx="128016" cy="2834640"/>
            <a:chOff x="0" y="0"/>
            <a:chExt cx="170688" cy="377952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70688" cy="3779520"/>
            </a:xfrm>
            <a:custGeom>
              <a:avLst/>
              <a:gdLst/>
              <a:ahLst/>
              <a:cxnLst/>
              <a:rect l="l" t="t" r="r" b="b"/>
              <a:pathLst>
                <a:path w="170688" h="3779520">
                  <a:moveTo>
                    <a:pt x="0" y="0"/>
                  </a:moveTo>
                  <a:lnTo>
                    <a:pt x="170688" y="0"/>
                  </a:lnTo>
                  <a:lnTo>
                    <a:pt x="170688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1ABC9C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060704" y="6217920"/>
            <a:ext cx="914400" cy="914400"/>
            <a:chOff x="0" y="0"/>
            <a:chExt cx="1219200" cy="1219200"/>
          </a:xfrm>
        </p:grpSpPr>
        <p:sp>
          <p:nvSpPr>
            <p:cNvPr id="48" name="Freeform 48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2231136" y="5797296"/>
            <a:ext cx="3657600" cy="640080"/>
            <a:chOff x="0" y="0"/>
            <a:chExt cx="4876800" cy="85344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876800" cy="853440"/>
            </a:xfrm>
            <a:custGeom>
              <a:avLst/>
              <a:gdLst/>
              <a:ahLst/>
              <a:cxnLst/>
              <a:rect l="l" t="t" r="r" b="b"/>
              <a:pathLst>
                <a:path w="4876800" h="853440">
                  <a:moveTo>
                    <a:pt x="0" y="0"/>
                  </a:moveTo>
                  <a:lnTo>
                    <a:pt x="4876800" y="0"/>
                  </a:lnTo>
                  <a:lnTo>
                    <a:pt x="48768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343" b="-61343"/>
              </a:stretch>
            </a:blipFill>
          </p:spPr>
        </p:sp>
        <p:sp>
          <p:nvSpPr>
            <p:cNvPr id="51" name="TextBox 51"/>
            <p:cNvSpPr txBox="1"/>
            <p:nvPr/>
          </p:nvSpPr>
          <p:spPr>
            <a:xfrm>
              <a:off x="0" y="-66675"/>
              <a:ext cx="4876800" cy="9201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r>
                <a:rPr lang="en-US" sz="30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Sağlık taraması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177415" y="6217920"/>
            <a:ext cx="3657600" cy="1554480"/>
            <a:chOff x="0" y="0"/>
            <a:chExt cx="4876800" cy="207264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4876800" cy="2072640"/>
            </a:xfrm>
            <a:custGeom>
              <a:avLst/>
              <a:gdLst/>
              <a:ahLst/>
              <a:cxnLst/>
              <a:rect l="l" t="t" r="r" b="b"/>
              <a:pathLst>
                <a:path w="4876800" h="2072640">
                  <a:moveTo>
                    <a:pt x="0" y="0"/>
                  </a:moveTo>
                  <a:lnTo>
                    <a:pt x="4876800" y="0"/>
                  </a:lnTo>
                  <a:lnTo>
                    <a:pt x="4876800" y="2072640"/>
                  </a:lnTo>
                  <a:lnTo>
                    <a:pt x="0" y="2072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529" r="-4529"/>
              </a:stretch>
            </a:blipFill>
          </p:spPr>
        </p:sp>
        <p:sp>
          <p:nvSpPr>
            <p:cNvPr id="54" name="TextBox 54"/>
            <p:cNvSpPr txBox="1"/>
            <p:nvPr/>
          </p:nvSpPr>
          <p:spPr>
            <a:xfrm>
              <a:off x="0" y="-66675"/>
              <a:ext cx="4876800" cy="21393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Teşhis destek sistemi olası riski hesapladı.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6492240" y="5577840"/>
            <a:ext cx="5303520" cy="2834640"/>
            <a:chOff x="0" y="0"/>
            <a:chExt cx="7071360" cy="377952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7071360" cy="3779520"/>
            </a:xfrm>
            <a:custGeom>
              <a:avLst/>
              <a:gdLst/>
              <a:ahLst/>
              <a:cxnLst/>
              <a:rect l="l" t="t" r="r" b="b"/>
              <a:pathLst>
                <a:path w="7071360" h="3779520">
                  <a:moveTo>
                    <a:pt x="0" y="0"/>
                  </a:moveTo>
                  <a:lnTo>
                    <a:pt x="7071360" y="0"/>
                  </a:lnTo>
                  <a:lnTo>
                    <a:pt x="7071360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6492240" y="5577840"/>
            <a:ext cx="128016" cy="2834640"/>
            <a:chOff x="0" y="0"/>
            <a:chExt cx="170688" cy="377952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70688" cy="3779520"/>
            </a:xfrm>
            <a:custGeom>
              <a:avLst/>
              <a:gdLst/>
              <a:ahLst/>
              <a:cxnLst/>
              <a:rect l="l" t="t" r="r" b="b"/>
              <a:pathLst>
                <a:path w="170688" h="3779520">
                  <a:moveTo>
                    <a:pt x="0" y="0"/>
                  </a:moveTo>
                  <a:lnTo>
                    <a:pt x="170688" y="0"/>
                  </a:lnTo>
                  <a:lnTo>
                    <a:pt x="170688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2ECC71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6821424" y="6217920"/>
            <a:ext cx="914400" cy="914400"/>
            <a:chOff x="0" y="0"/>
            <a:chExt cx="1219200" cy="1219200"/>
          </a:xfrm>
        </p:grpSpPr>
        <p:sp>
          <p:nvSpPr>
            <p:cNvPr id="60" name="Freeform 60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>
            <a:off x="7991856" y="5797296"/>
            <a:ext cx="3657600" cy="640080"/>
            <a:chOff x="0" y="0"/>
            <a:chExt cx="4876800" cy="85344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4876800" cy="853440"/>
            </a:xfrm>
            <a:custGeom>
              <a:avLst/>
              <a:gdLst/>
              <a:ahLst/>
              <a:cxnLst/>
              <a:rect l="l" t="t" r="r" b="b"/>
              <a:pathLst>
                <a:path w="4876800" h="853440">
                  <a:moveTo>
                    <a:pt x="0" y="0"/>
                  </a:moveTo>
                  <a:lnTo>
                    <a:pt x="4876800" y="0"/>
                  </a:lnTo>
                  <a:lnTo>
                    <a:pt x="48768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343" b="-61343"/>
              </a:stretch>
            </a:blipFill>
          </p:spPr>
        </p:sp>
        <p:sp>
          <p:nvSpPr>
            <p:cNvPr id="63" name="TextBox 63"/>
            <p:cNvSpPr txBox="1"/>
            <p:nvPr/>
          </p:nvSpPr>
          <p:spPr>
            <a:xfrm>
              <a:off x="0" y="-66675"/>
              <a:ext cx="4876800" cy="9201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r>
                <a:rPr lang="en-US" sz="30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Sosyal medya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7935849" y="6217920"/>
            <a:ext cx="3657600" cy="1554480"/>
            <a:chOff x="0" y="0"/>
            <a:chExt cx="4876800" cy="207264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876800" cy="2072640"/>
            </a:xfrm>
            <a:custGeom>
              <a:avLst/>
              <a:gdLst/>
              <a:ahLst/>
              <a:cxnLst/>
              <a:rect l="l" t="t" r="r" b="b"/>
              <a:pathLst>
                <a:path w="4876800" h="2072640">
                  <a:moveTo>
                    <a:pt x="0" y="0"/>
                  </a:moveTo>
                  <a:lnTo>
                    <a:pt x="4876800" y="0"/>
                  </a:lnTo>
                  <a:lnTo>
                    <a:pt x="4876800" y="2072640"/>
                  </a:lnTo>
                  <a:lnTo>
                    <a:pt x="0" y="2072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529" r="-4529"/>
              </a:stretch>
            </a:blipFill>
          </p:spPr>
        </p:sp>
        <p:sp>
          <p:nvSpPr>
            <p:cNvPr id="66" name="TextBox 66"/>
            <p:cNvSpPr txBox="1"/>
            <p:nvPr/>
          </p:nvSpPr>
          <p:spPr>
            <a:xfrm>
              <a:off x="0" y="-66675"/>
              <a:ext cx="4876800" cy="21393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Öfke uyandıran içerik önce sana gösterildi.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2252960" y="5577840"/>
            <a:ext cx="5303520" cy="2834640"/>
            <a:chOff x="0" y="0"/>
            <a:chExt cx="7071360" cy="377952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7071360" cy="3779520"/>
            </a:xfrm>
            <a:custGeom>
              <a:avLst/>
              <a:gdLst/>
              <a:ahLst/>
              <a:cxnLst/>
              <a:rect l="l" t="t" r="r" b="b"/>
              <a:pathLst>
                <a:path w="7071360" h="3779520">
                  <a:moveTo>
                    <a:pt x="0" y="0"/>
                  </a:moveTo>
                  <a:lnTo>
                    <a:pt x="7071360" y="0"/>
                  </a:lnTo>
                  <a:lnTo>
                    <a:pt x="7071360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69" name="Group 69"/>
          <p:cNvGrpSpPr/>
          <p:nvPr/>
        </p:nvGrpSpPr>
        <p:grpSpPr>
          <a:xfrm>
            <a:off x="12252960" y="5577840"/>
            <a:ext cx="128016" cy="2834640"/>
            <a:chOff x="0" y="0"/>
            <a:chExt cx="170688" cy="377952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70688" cy="3779520"/>
            </a:xfrm>
            <a:custGeom>
              <a:avLst/>
              <a:gdLst/>
              <a:ahLst/>
              <a:cxnLst/>
              <a:rect l="l" t="t" r="r" b="b"/>
              <a:pathLst>
                <a:path w="170688" h="3779520">
                  <a:moveTo>
                    <a:pt x="0" y="0"/>
                  </a:moveTo>
                  <a:lnTo>
                    <a:pt x="170688" y="0"/>
                  </a:lnTo>
                  <a:lnTo>
                    <a:pt x="170688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E74C3C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12582144" y="6217920"/>
            <a:ext cx="914400" cy="914400"/>
            <a:chOff x="0" y="0"/>
            <a:chExt cx="1219200" cy="1219200"/>
          </a:xfrm>
        </p:grpSpPr>
        <p:sp>
          <p:nvSpPr>
            <p:cNvPr id="72" name="Freeform 72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73" name="Group 73"/>
          <p:cNvGrpSpPr/>
          <p:nvPr/>
        </p:nvGrpSpPr>
        <p:grpSpPr>
          <a:xfrm>
            <a:off x="13752576" y="5797296"/>
            <a:ext cx="3657600" cy="640080"/>
            <a:chOff x="0" y="0"/>
            <a:chExt cx="4876800" cy="85344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4876800" cy="853440"/>
            </a:xfrm>
            <a:custGeom>
              <a:avLst/>
              <a:gdLst/>
              <a:ahLst/>
              <a:cxnLst/>
              <a:rect l="l" t="t" r="r" b="b"/>
              <a:pathLst>
                <a:path w="4876800" h="853440">
                  <a:moveTo>
                    <a:pt x="0" y="0"/>
                  </a:moveTo>
                  <a:lnTo>
                    <a:pt x="4876800" y="0"/>
                  </a:lnTo>
                  <a:lnTo>
                    <a:pt x="48768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343" b="-61343"/>
              </a:stretch>
            </a:blipFill>
          </p:spPr>
        </p:sp>
        <p:sp>
          <p:nvSpPr>
            <p:cNvPr id="75" name="TextBox 75"/>
            <p:cNvSpPr txBox="1"/>
            <p:nvPr/>
          </p:nvSpPr>
          <p:spPr>
            <a:xfrm>
              <a:off x="0" y="-66675"/>
              <a:ext cx="4876800" cy="9201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r>
                <a:rPr lang="en-US" sz="30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Güvenlik kamerası</a:t>
              </a: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3696569" y="6121908"/>
            <a:ext cx="3657600" cy="1554480"/>
            <a:chOff x="0" y="0"/>
            <a:chExt cx="4876800" cy="207264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4876800" cy="2072640"/>
            </a:xfrm>
            <a:custGeom>
              <a:avLst/>
              <a:gdLst/>
              <a:ahLst/>
              <a:cxnLst/>
              <a:rect l="l" t="t" r="r" b="b"/>
              <a:pathLst>
                <a:path w="4876800" h="2072640">
                  <a:moveTo>
                    <a:pt x="0" y="0"/>
                  </a:moveTo>
                  <a:lnTo>
                    <a:pt x="4876800" y="0"/>
                  </a:lnTo>
                  <a:lnTo>
                    <a:pt x="4876800" y="2072640"/>
                  </a:lnTo>
                  <a:lnTo>
                    <a:pt x="0" y="2072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529" r="-4529"/>
              </a:stretch>
            </a:blipFill>
          </p:spPr>
        </p:sp>
        <p:sp>
          <p:nvSpPr>
            <p:cNvPr id="78" name="TextBox 78"/>
            <p:cNvSpPr txBox="1"/>
            <p:nvPr/>
          </p:nvSpPr>
          <p:spPr>
            <a:xfrm>
              <a:off x="0" y="-66675"/>
              <a:ext cx="4876800" cy="21393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Yüz tanıma sistemi sizi kimlik doğruladı.</a:t>
              </a:r>
            </a:p>
          </p:txBody>
        </p:sp>
      </p:grpSp>
      <p:sp>
        <p:nvSpPr>
          <p:cNvPr id="79" name="Freeform 79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0" name="TextBox 80"/>
          <p:cNvSpPr txBox="1"/>
          <p:nvPr/>
        </p:nvSpPr>
        <p:spPr>
          <a:xfrm>
            <a:off x="1890007" y="9609472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83" name="Slayt Numarası Yer Tutucusu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80C1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058400" y="-914400"/>
            <a:ext cx="10058400" cy="10058400"/>
            <a:chOff x="0" y="0"/>
            <a:chExt cx="13411200" cy="134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411200" cy="13411200"/>
            </a:xfrm>
            <a:custGeom>
              <a:avLst/>
              <a:gdLst/>
              <a:ahLst/>
              <a:cxnLst/>
              <a:rect l="l" t="t" r="r" b="b"/>
              <a:pathLst>
                <a:path w="13411200" h="13411200">
                  <a:moveTo>
                    <a:pt x="0" y="6705600"/>
                  </a:moveTo>
                  <a:cubicBezTo>
                    <a:pt x="0" y="3002153"/>
                    <a:pt x="3002153" y="0"/>
                    <a:pt x="6705600" y="0"/>
                  </a:cubicBezTo>
                  <a:cubicBezTo>
                    <a:pt x="10409047" y="0"/>
                    <a:pt x="13411200" y="3002153"/>
                    <a:pt x="13411200" y="6705600"/>
                  </a:cubicBezTo>
                  <a:cubicBezTo>
                    <a:pt x="13411200" y="10409047"/>
                    <a:pt x="10409047" y="13411200"/>
                    <a:pt x="6705600" y="13411200"/>
                  </a:cubicBezTo>
                  <a:cubicBezTo>
                    <a:pt x="3002153" y="13411200"/>
                    <a:pt x="0" y="10409047"/>
                    <a:pt x="0" y="6705600"/>
                  </a:cubicBezTo>
                  <a:close/>
                </a:path>
              </a:pathLst>
            </a:custGeom>
            <a:solidFill>
              <a:srgbClr val="E74C3C">
                <a:alpha val="78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972800" y="548640"/>
            <a:ext cx="6400800" cy="6400800"/>
            <a:chOff x="0" y="0"/>
            <a:chExt cx="8534400" cy="853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34400" cy="8534400"/>
            </a:xfrm>
            <a:custGeom>
              <a:avLst/>
              <a:gdLst/>
              <a:ahLst/>
              <a:cxnLst/>
              <a:rect l="l" t="t" r="r" b="b"/>
              <a:pathLst>
                <a:path w="8534400" h="8534400">
                  <a:moveTo>
                    <a:pt x="0" y="4267200"/>
                  </a:moveTo>
                  <a:cubicBezTo>
                    <a:pt x="0" y="1910461"/>
                    <a:pt x="1910461" y="0"/>
                    <a:pt x="4267200" y="0"/>
                  </a:cubicBezTo>
                  <a:cubicBezTo>
                    <a:pt x="6623939" y="0"/>
                    <a:pt x="8534400" y="1910461"/>
                    <a:pt x="8534400" y="4267200"/>
                  </a:cubicBezTo>
                  <a:cubicBezTo>
                    <a:pt x="8534400" y="6623939"/>
                    <a:pt x="6623939" y="8534400"/>
                    <a:pt x="4267200" y="8534400"/>
                  </a:cubicBezTo>
                  <a:cubicBezTo>
                    <a:pt x="1910461" y="8534400"/>
                    <a:pt x="0" y="6623939"/>
                    <a:pt x="0" y="4267200"/>
                  </a:cubicBezTo>
                  <a:close/>
                </a:path>
              </a:pathLst>
            </a:custGeom>
            <a:solidFill>
              <a:srgbClr val="E74C3C">
                <a:alpha val="588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887200" y="1828800"/>
            <a:ext cx="5120640" cy="5120640"/>
            <a:chOff x="0" y="0"/>
            <a:chExt cx="6827520" cy="682752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6827520" cy="6827520"/>
            </a:xfrm>
            <a:custGeom>
              <a:avLst/>
              <a:gdLst/>
              <a:ahLst/>
              <a:cxnLst/>
              <a:rect l="l" t="t" r="r" b="b"/>
              <a:pathLst>
                <a:path w="6827520" h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6827520"/>
                  </a:lnTo>
                  <a:lnTo>
                    <a:pt x="0" y="6827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4206240"/>
            <a:ext cx="10607040" cy="109728"/>
            <a:chOff x="0" y="0"/>
            <a:chExt cx="14142720" cy="1463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42720" cy="146304"/>
            </a:xfrm>
            <a:custGeom>
              <a:avLst/>
              <a:gdLst/>
              <a:ahLst/>
              <a:cxnLst/>
              <a:rect l="l" t="t" r="r" b="b"/>
              <a:pathLst>
                <a:path w="14142720" h="146304">
                  <a:moveTo>
                    <a:pt x="0" y="0"/>
                  </a:moveTo>
                  <a:lnTo>
                    <a:pt x="14142720" y="0"/>
                  </a:lnTo>
                  <a:lnTo>
                    <a:pt x="14142720" y="146304"/>
                  </a:lnTo>
                  <a:lnTo>
                    <a:pt x="0" y="146304"/>
                  </a:lnTo>
                  <a:close/>
                </a:path>
              </a:pathLst>
            </a:custGeom>
            <a:solidFill>
              <a:srgbClr val="E74C3C">
                <a:alpha val="15686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14400" y="2103120"/>
            <a:ext cx="10058400" cy="2103120"/>
            <a:chOff x="0" y="0"/>
            <a:chExt cx="13411200" cy="28041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411200" cy="2804160"/>
            </a:xfrm>
            <a:custGeom>
              <a:avLst/>
              <a:gdLst/>
              <a:ahLst/>
              <a:cxnLst/>
              <a:rect l="l" t="t" r="r" b="b"/>
              <a:pathLst>
                <a:path w="13411200" h="2804160">
                  <a:moveTo>
                    <a:pt x="0" y="0"/>
                  </a:moveTo>
                  <a:lnTo>
                    <a:pt x="13411200" y="0"/>
                  </a:lnTo>
                  <a:lnTo>
                    <a:pt x="13411200" y="2804160"/>
                  </a:lnTo>
                  <a:lnTo>
                    <a:pt x="0" y="28041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3189" b="-43189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-276225"/>
              <a:ext cx="13411200" cy="30803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19"/>
                </a:lnSpc>
              </a:pPr>
              <a:r>
                <a:rPr lang="en-US" sz="13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PROBLEM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4400" y="4663440"/>
            <a:ext cx="10058400" cy="2011680"/>
            <a:chOff x="0" y="0"/>
            <a:chExt cx="13411200" cy="26822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411200" cy="2682240"/>
            </a:xfrm>
            <a:custGeom>
              <a:avLst/>
              <a:gdLst/>
              <a:ahLst/>
              <a:cxnLst/>
              <a:rect l="l" t="t" r="r" b="b"/>
              <a:pathLst>
                <a:path w="13411200" h="2682240">
                  <a:moveTo>
                    <a:pt x="0" y="0"/>
                  </a:moveTo>
                  <a:lnTo>
                    <a:pt x="13411200" y="0"/>
                  </a:lnTo>
                  <a:lnTo>
                    <a:pt x="13411200" y="2682240"/>
                  </a:lnTo>
                  <a:lnTo>
                    <a:pt x="0" y="26822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7425" b="-47425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3411200" cy="27584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00"/>
                </a:lnSpc>
              </a:pPr>
              <a:r>
                <a:rPr lang="en-US" sz="4000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YZ'nin Karanlık Yüzü:</a:t>
              </a:r>
            </a:p>
            <a:p>
              <a:pPr algn="l">
                <a:lnSpc>
                  <a:spcPts val="4800"/>
                </a:lnSpc>
              </a:pPr>
              <a:r>
                <a:rPr lang="en-US" sz="4000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Tehditler ve Riskler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14400" y="6949440"/>
            <a:ext cx="9144000" cy="914400"/>
            <a:chOff x="0" y="0"/>
            <a:chExt cx="12192000" cy="1219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192000" cy="1219200"/>
            </a:xfrm>
            <a:custGeom>
              <a:avLst/>
              <a:gdLst/>
              <a:ahLst/>
              <a:cxnLst/>
              <a:rect l="l" t="t" r="r" b="b"/>
              <a:pathLst>
                <a:path w="12192000" h="1219200">
                  <a:moveTo>
                    <a:pt x="0" y="0"/>
                  </a:moveTo>
                  <a:lnTo>
                    <a:pt x="12192000" y="0"/>
                  </a:lnTo>
                  <a:lnTo>
                    <a:pt x="1219200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2192000" cy="12668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i="1">
                  <a:solidFill>
                    <a:srgbClr val="F39C12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Neyi görmezden geliyoruz?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884111" y="9637145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25" name="Slayt Numarası Yer Tutucus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71707"/>
            <a:chOff x="0" y="0"/>
            <a:chExt cx="24417871" cy="228943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95072"/>
            </a:xfrm>
            <a:custGeom>
              <a:avLst/>
              <a:gdLst/>
              <a:ahLst/>
              <a:cxnLst/>
              <a:rect l="l" t="t" r="r" b="b"/>
              <a:pathLst>
                <a:path w="24383999" h="195072">
                  <a:moveTo>
                    <a:pt x="0" y="0"/>
                  </a:moveTo>
                  <a:lnTo>
                    <a:pt x="24383999" y="0"/>
                  </a:lnTo>
                  <a:lnTo>
                    <a:pt x="24383999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C0392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28856"/>
            </a:xfrm>
            <a:custGeom>
              <a:avLst/>
              <a:gdLst/>
              <a:ahLst/>
              <a:cxnLst/>
              <a:rect l="l" t="t" r="r" b="b"/>
              <a:pathLst>
                <a:path w="24417782" h="228856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211963"/>
                  </a:lnTo>
                  <a:cubicBezTo>
                    <a:pt x="24417782" y="221361"/>
                    <a:pt x="24410163" y="228854"/>
                    <a:pt x="24400890" y="228854"/>
                  </a:cubicBezTo>
                  <a:lnTo>
                    <a:pt x="16891" y="228854"/>
                  </a:lnTo>
                  <a:cubicBezTo>
                    <a:pt x="7620" y="228981"/>
                    <a:pt x="0" y="221361"/>
                    <a:pt x="0" y="21196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11963"/>
                  </a:lnTo>
                  <a:lnTo>
                    <a:pt x="16891" y="211963"/>
                  </a:lnTo>
                  <a:lnTo>
                    <a:pt x="16891" y="195072"/>
                  </a:lnTo>
                  <a:lnTo>
                    <a:pt x="24400890" y="195072"/>
                  </a:lnTo>
                  <a:lnTo>
                    <a:pt x="24400890" y="211963"/>
                  </a:lnTo>
                  <a:lnTo>
                    <a:pt x="24384000" y="211963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C0392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97280" y="566290"/>
            <a:ext cx="16459200" cy="1280160"/>
            <a:chOff x="0" y="0"/>
            <a:chExt cx="21945600" cy="1706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45600" cy="1706880"/>
            </a:xfrm>
            <a:custGeom>
              <a:avLst/>
              <a:gdLst/>
              <a:ahLst/>
              <a:cxnLst/>
              <a:rect l="l" t="t" r="r" b="b"/>
              <a:pathLst>
                <a:path w="21945600" h="1706880">
                  <a:moveTo>
                    <a:pt x="0" y="0"/>
                  </a:moveTo>
                  <a:lnTo>
                    <a:pt x="21945600" y="0"/>
                  </a:lnTo>
                  <a:lnTo>
                    <a:pt x="2194560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00521" b="-200521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152400"/>
              <a:ext cx="21945600" cy="18592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20"/>
                </a:lnSpc>
              </a:pPr>
              <a:r>
                <a:rPr lang="en-US" sz="7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Kırmızı Çizgiler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7280" y="1773298"/>
            <a:ext cx="16459200" cy="731520"/>
            <a:chOff x="0" y="0"/>
            <a:chExt cx="21945600" cy="9753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88413" b="-388413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1945600" cy="104203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079"/>
                </a:lnSpc>
              </a:pPr>
              <a:r>
                <a:rPr lang="en-US" sz="3399" i="1">
                  <a:solidFill>
                    <a:srgbClr val="8A9BB5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YZ'ye girilmesi kesinlikle yasak olan bilgiler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8823" y="2803017"/>
            <a:ext cx="5328923" cy="5146043"/>
            <a:chOff x="0" y="0"/>
            <a:chExt cx="7105231" cy="6861391"/>
          </a:xfrm>
        </p:grpSpPr>
        <p:sp>
          <p:nvSpPr>
            <p:cNvPr id="12" name="Freeform 12"/>
            <p:cNvSpPr/>
            <p:nvPr/>
          </p:nvSpPr>
          <p:spPr>
            <a:xfrm>
              <a:off x="16891" y="16891"/>
              <a:ext cx="7071360" cy="6827520"/>
            </a:xfrm>
            <a:custGeom>
              <a:avLst/>
              <a:gdLst/>
              <a:ahLst/>
              <a:cxnLst/>
              <a:rect l="l" t="t" r="r" b="b"/>
              <a:pathLst>
                <a:path w="7071360" h="6827520">
                  <a:moveTo>
                    <a:pt x="0" y="0"/>
                  </a:moveTo>
                  <a:lnTo>
                    <a:pt x="7071360" y="0"/>
                  </a:lnTo>
                  <a:lnTo>
                    <a:pt x="7071360" y="6827520"/>
                  </a:lnTo>
                  <a:lnTo>
                    <a:pt x="0" y="6827520"/>
                  </a:lnTo>
                  <a:close/>
                </a:path>
              </a:pathLst>
            </a:custGeom>
            <a:solidFill>
              <a:srgbClr val="1A2E5A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7105142" cy="6861301"/>
            </a:xfrm>
            <a:custGeom>
              <a:avLst/>
              <a:gdLst/>
              <a:ahLst/>
              <a:cxnLst/>
              <a:rect l="l" t="t" r="r" b="b"/>
              <a:pathLst>
                <a:path w="7105142" h="6861301">
                  <a:moveTo>
                    <a:pt x="16891" y="0"/>
                  </a:moveTo>
                  <a:lnTo>
                    <a:pt x="7088251" y="0"/>
                  </a:lnTo>
                  <a:cubicBezTo>
                    <a:pt x="7097649" y="0"/>
                    <a:pt x="7105142" y="7620"/>
                    <a:pt x="7105142" y="16891"/>
                  </a:cubicBezTo>
                  <a:lnTo>
                    <a:pt x="7105142" y="6844411"/>
                  </a:lnTo>
                  <a:cubicBezTo>
                    <a:pt x="7105142" y="6853809"/>
                    <a:pt x="7097522" y="6861301"/>
                    <a:pt x="7088251" y="6861301"/>
                  </a:cubicBezTo>
                  <a:lnTo>
                    <a:pt x="16891" y="6861301"/>
                  </a:lnTo>
                  <a:cubicBezTo>
                    <a:pt x="7493" y="6861301"/>
                    <a:pt x="0" y="6853682"/>
                    <a:pt x="0" y="68444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844411"/>
                  </a:lnTo>
                  <a:lnTo>
                    <a:pt x="16891" y="6844411"/>
                  </a:lnTo>
                  <a:lnTo>
                    <a:pt x="16891" y="6827520"/>
                  </a:lnTo>
                  <a:lnTo>
                    <a:pt x="7088251" y="6827520"/>
                  </a:lnTo>
                  <a:lnTo>
                    <a:pt x="7088251" y="6844411"/>
                  </a:lnTo>
                  <a:lnTo>
                    <a:pt x="7071360" y="6844411"/>
                  </a:lnTo>
                  <a:lnTo>
                    <a:pt x="7071360" y="16891"/>
                  </a:lnTo>
                  <a:lnTo>
                    <a:pt x="7088251" y="16891"/>
                  </a:lnTo>
                  <a:lnTo>
                    <a:pt x="708825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C0392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31520" y="2943730"/>
            <a:ext cx="5303520" cy="1200671"/>
            <a:chOff x="0" y="0"/>
            <a:chExt cx="7071360" cy="16008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71360" cy="1600894"/>
            </a:xfrm>
            <a:custGeom>
              <a:avLst/>
              <a:gdLst/>
              <a:ahLst/>
              <a:cxnLst/>
              <a:rect l="l" t="t" r="r" b="b"/>
              <a:pathLst>
                <a:path w="7071360" h="1600894">
                  <a:moveTo>
                    <a:pt x="0" y="0"/>
                  </a:moveTo>
                  <a:lnTo>
                    <a:pt x="7071360" y="0"/>
                  </a:lnTo>
                  <a:lnTo>
                    <a:pt x="7071360" y="1600894"/>
                  </a:lnTo>
                  <a:lnTo>
                    <a:pt x="0" y="160089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4181" b="-27954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133350"/>
              <a:ext cx="7071360" cy="17342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99"/>
                </a:lnSpc>
              </a:pPr>
              <a:r>
                <a:rPr lang="en-US" sz="59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🪪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31520" y="3967858"/>
            <a:ext cx="5303520" cy="731520"/>
            <a:chOff x="0" y="0"/>
            <a:chExt cx="7071360" cy="9753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071360" cy="975360"/>
            </a:xfrm>
            <a:custGeom>
              <a:avLst/>
              <a:gdLst/>
              <a:ahLst/>
              <a:cxnLst/>
              <a:rect l="l" t="t" r="r" b="b"/>
              <a:pathLst>
                <a:path w="7071360" h="975360">
                  <a:moveTo>
                    <a:pt x="0" y="0"/>
                  </a:moveTo>
                  <a:lnTo>
                    <a:pt x="7071360" y="0"/>
                  </a:lnTo>
                  <a:lnTo>
                    <a:pt x="707136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1266" b="-91266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7071360" cy="10515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39"/>
                </a:lnSpc>
              </a:pPr>
              <a:r>
                <a:rPr lang="en-US" sz="3199" b="1">
                  <a:solidFill>
                    <a:srgbClr val="F7C05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Kişisel Veriler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4400" y="4790818"/>
            <a:ext cx="4937760" cy="2743200"/>
            <a:chOff x="0" y="0"/>
            <a:chExt cx="6583680" cy="36576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583680" cy="3657600"/>
            </a:xfrm>
            <a:custGeom>
              <a:avLst/>
              <a:gdLst/>
              <a:ahLst/>
              <a:cxnLst/>
              <a:rect l="l" t="t" r="r" b="b"/>
              <a:pathLst>
                <a:path w="6583680" h="3657600">
                  <a:moveTo>
                    <a:pt x="0" y="0"/>
                  </a:moveTo>
                  <a:lnTo>
                    <a:pt x="6583680" y="0"/>
                  </a:lnTo>
                  <a:lnTo>
                    <a:pt x="6583680" y="3657600"/>
                  </a:lnTo>
                  <a:lnTo>
                    <a:pt x="0" y="3657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1279" r="-21279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6583680" cy="37242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TC Kimlik Numarası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Ad – Soyad kombinasyonu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Adres, telefon, e-posta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8103" y="2803017"/>
            <a:ext cx="5328923" cy="5146043"/>
            <a:chOff x="0" y="0"/>
            <a:chExt cx="7105231" cy="6861391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7071360" cy="6827520"/>
            </a:xfrm>
            <a:custGeom>
              <a:avLst/>
              <a:gdLst/>
              <a:ahLst/>
              <a:cxnLst/>
              <a:rect l="l" t="t" r="r" b="b"/>
              <a:pathLst>
                <a:path w="7071360" h="6827520">
                  <a:moveTo>
                    <a:pt x="0" y="0"/>
                  </a:moveTo>
                  <a:lnTo>
                    <a:pt x="7071360" y="0"/>
                  </a:lnTo>
                  <a:lnTo>
                    <a:pt x="7071360" y="6827520"/>
                  </a:lnTo>
                  <a:lnTo>
                    <a:pt x="0" y="6827520"/>
                  </a:lnTo>
                  <a:close/>
                </a:path>
              </a:pathLst>
            </a:custGeom>
            <a:solidFill>
              <a:srgbClr val="1A2E5A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7105142" cy="6861301"/>
            </a:xfrm>
            <a:custGeom>
              <a:avLst/>
              <a:gdLst/>
              <a:ahLst/>
              <a:cxnLst/>
              <a:rect l="l" t="t" r="r" b="b"/>
              <a:pathLst>
                <a:path w="7105142" h="6861301">
                  <a:moveTo>
                    <a:pt x="16891" y="0"/>
                  </a:moveTo>
                  <a:lnTo>
                    <a:pt x="7088251" y="0"/>
                  </a:lnTo>
                  <a:cubicBezTo>
                    <a:pt x="7097649" y="0"/>
                    <a:pt x="7105142" y="7620"/>
                    <a:pt x="7105142" y="16891"/>
                  </a:cubicBezTo>
                  <a:lnTo>
                    <a:pt x="7105142" y="6844411"/>
                  </a:lnTo>
                  <a:cubicBezTo>
                    <a:pt x="7105142" y="6853809"/>
                    <a:pt x="7097522" y="6861301"/>
                    <a:pt x="7088251" y="6861301"/>
                  </a:cubicBezTo>
                  <a:lnTo>
                    <a:pt x="16891" y="6861301"/>
                  </a:lnTo>
                  <a:cubicBezTo>
                    <a:pt x="7493" y="6861301"/>
                    <a:pt x="0" y="6853682"/>
                    <a:pt x="0" y="68444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844411"/>
                  </a:lnTo>
                  <a:lnTo>
                    <a:pt x="16891" y="6844411"/>
                  </a:lnTo>
                  <a:lnTo>
                    <a:pt x="16891" y="6827520"/>
                  </a:lnTo>
                  <a:lnTo>
                    <a:pt x="7088251" y="6827520"/>
                  </a:lnTo>
                  <a:lnTo>
                    <a:pt x="7088251" y="6844411"/>
                  </a:lnTo>
                  <a:lnTo>
                    <a:pt x="7071360" y="6844411"/>
                  </a:lnTo>
                  <a:lnTo>
                    <a:pt x="7071360" y="16891"/>
                  </a:lnTo>
                  <a:lnTo>
                    <a:pt x="7088251" y="16891"/>
                  </a:lnTo>
                  <a:lnTo>
                    <a:pt x="708825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C0392B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6400800" y="2943730"/>
            <a:ext cx="5303520" cy="1200671"/>
            <a:chOff x="0" y="0"/>
            <a:chExt cx="7071360" cy="160089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071360" cy="1600894"/>
            </a:xfrm>
            <a:custGeom>
              <a:avLst/>
              <a:gdLst/>
              <a:ahLst/>
              <a:cxnLst/>
              <a:rect l="l" t="t" r="r" b="b"/>
              <a:pathLst>
                <a:path w="7071360" h="1600894">
                  <a:moveTo>
                    <a:pt x="0" y="0"/>
                  </a:moveTo>
                  <a:lnTo>
                    <a:pt x="7071360" y="0"/>
                  </a:lnTo>
                  <a:lnTo>
                    <a:pt x="7071360" y="1600894"/>
                  </a:lnTo>
                  <a:lnTo>
                    <a:pt x="0" y="160089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4181" b="-27954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133350"/>
              <a:ext cx="7071360" cy="17342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99"/>
                </a:lnSpc>
              </a:pPr>
              <a:r>
                <a:rPr lang="en-US" sz="59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🔐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400800" y="3967858"/>
            <a:ext cx="5303520" cy="731520"/>
            <a:chOff x="0" y="0"/>
            <a:chExt cx="7071360" cy="97536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071360" cy="975360"/>
            </a:xfrm>
            <a:custGeom>
              <a:avLst/>
              <a:gdLst/>
              <a:ahLst/>
              <a:cxnLst/>
              <a:rect l="l" t="t" r="r" b="b"/>
              <a:pathLst>
                <a:path w="7071360" h="975360">
                  <a:moveTo>
                    <a:pt x="0" y="0"/>
                  </a:moveTo>
                  <a:lnTo>
                    <a:pt x="7071360" y="0"/>
                  </a:lnTo>
                  <a:lnTo>
                    <a:pt x="707136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1266" b="-91266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7071360" cy="10515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39"/>
                </a:lnSpc>
              </a:pPr>
              <a:r>
                <a:rPr lang="en-US" sz="3199" b="1">
                  <a:solidFill>
                    <a:srgbClr val="F7C05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Devlet Sırları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583680" y="4790818"/>
            <a:ext cx="4937760" cy="2743200"/>
            <a:chOff x="0" y="0"/>
            <a:chExt cx="6583680" cy="36576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583680" cy="3657600"/>
            </a:xfrm>
            <a:custGeom>
              <a:avLst/>
              <a:gdLst/>
              <a:ahLst/>
              <a:cxnLst/>
              <a:rect l="l" t="t" r="r" b="b"/>
              <a:pathLst>
                <a:path w="6583680" h="3657600">
                  <a:moveTo>
                    <a:pt x="0" y="0"/>
                  </a:moveTo>
                  <a:lnTo>
                    <a:pt x="6583680" y="0"/>
                  </a:lnTo>
                  <a:lnTo>
                    <a:pt x="6583680" y="3657600"/>
                  </a:lnTo>
                  <a:lnTo>
                    <a:pt x="0" y="3657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1279" r="-21279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6583680" cy="37242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Gizli yazışmalar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Stratejik belgeler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Kritik altyapı bilgisi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057383" y="2803017"/>
            <a:ext cx="5328923" cy="5146043"/>
            <a:chOff x="0" y="0"/>
            <a:chExt cx="7105231" cy="6861391"/>
          </a:xfrm>
        </p:grpSpPr>
        <p:sp>
          <p:nvSpPr>
            <p:cNvPr id="36" name="Freeform 36"/>
            <p:cNvSpPr/>
            <p:nvPr/>
          </p:nvSpPr>
          <p:spPr>
            <a:xfrm>
              <a:off x="16891" y="16891"/>
              <a:ext cx="7071360" cy="6827520"/>
            </a:xfrm>
            <a:custGeom>
              <a:avLst/>
              <a:gdLst/>
              <a:ahLst/>
              <a:cxnLst/>
              <a:rect l="l" t="t" r="r" b="b"/>
              <a:pathLst>
                <a:path w="7071360" h="6827520">
                  <a:moveTo>
                    <a:pt x="0" y="0"/>
                  </a:moveTo>
                  <a:lnTo>
                    <a:pt x="7071360" y="0"/>
                  </a:lnTo>
                  <a:lnTo>
                    <a:pt x="7071360" y="6827520"/>
                  </a:lnTo>
                  <a:lnTo>
                    <a:pt x="0" y="6827520"/>
                  </a:lnTo>
                  <a:close/>
                </a:path>
              </a:pathLst>
            </a:custGeom>
            <a:solidFill>
              <a:srgbClr val="1A2E5A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7105142" cy="6861301"/>
            </a:xfrm>
            <a:custGeom>
              <a:avLst/>
              <a:gdLst/>
              <a:ahLst/>
              <a:cxnLst/>
              <a:rect l="l" t="t" r="r" b="b"/>
              <a:pathLst>
                <a:path w="7105142" h="6861301">
                  <a:moveTo>
                    <a:pt x="16891" y="0"/>
                  </a:moveTo>
                  <a:lnTo>
                    <a:pt x="7088251" y="0"/>
                  </a:lnTo>
                  <a:cubicBezTo>
                    <a:pt x="7097649" y="0"/>
                    <a:pt x="7105142" y="7620"/>
                    <a:pt x="7105142" y="16891"/>
                  </a:cubicBezTo>
                  <a:lnTo>
                    <a:pt x="7105142" y="6844411"/>
                  </a:lnTo>
                  <a:cubicBezTo>
                    <a:pt x="7105142" y="6853809"/>
                    <a:pt x="7097522" y="6861301"/>
                    <a:pt x="7088251" y="6861301"/>
                  </a:cubicBezTo>
                  <a:lnTo>
                    <a:pt x="16891" y="6861301"/>
                  </a:lnTo>
                  <a:cubicBezTo>
                    <a:pt x="7493" y="6861301"/>
                    <a:pt x="0" y="6853682"/>
                    <a:pt x="0" y="68444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844411"/>
                  </a:lnTo>
                  <a:lnTo>
                    <a:pt x="16891" y="6844411"/>
                  </a:lnTo>
                  <a:lnTo>
                    <a:pt x="16891" y="6827520"/>
                  </a:lnTo>
                  <a:lnTo>
                    <a:pt x="7088251" y="6827520"/>
                  </a:lnTo>
                  <a:lnTo>
                    <a:pt x="7088251" y="6844411"/>
                  </a:lnTo>
                  <a:lnTo>
                    <a:pt x="7071360" y="6844411"/>
                  </a:lnTo>
                  <a:lnTo>
                    <a:pt x="7071360" y="16891"/>
                  </a:lnTo>
                  <a:lnTo>
                    <a:pt x="7088251" y="16891"/>
                  </a:lnTo>
                  <a:lnTo>
                    <a:pt x="708825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C0392B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2070080" y="2943730"/>
            <a:ext cx="5303520" cy="1200671"/>
            <a:chOff x="0" y="0"/>
            <a:chExt cx="7071360" cy="160089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071360" cy="1600894"/>
            </a:xfrm>
            <a:custGeom>
              <a:avLst/>
              <a:gdLst/>
              <a:ahLst/>
              <a:cxnLst/>
              <a:rect l="l" t="t" r="r" b="b"/>
              <a:pathLst>
                <a:path w="7071360" h="1600894">
                  <a:moveTo>
                    <a:pt x="0" y="0"/>
                  </a:moveTo>
                  <a:lnTo>
                    <a:pt x="7071360" y="0"/>
                  </a:lnTo>
                  <a:lnTo>
                    <a:pt x="7071360" y="1600894"/>
                  </a:lnTo>
                  <a:lnTo>
                    <a:pt x="0" y="160089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4181" b="-27954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133350"/>
              <a:ext cx="7071360" cy="17342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99"/>
                </a:lnSpc>
              </a:pPr>
              <a:r>
                <a:rPr lang="en-US" sz="59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🏢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070080" y="3967858"/>
            <a:ext cx="5303520" cy="731520"/>
            <a:chOff x="0" y="0"/>
            <a:chExt cx="7071360" cy="97536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071360" cy="975360"/>
            </a:xfrm>
            <a:custGeom>
              <a:avLst/>
              <a:gdLst/>
              <a:ahLst/>
              <a:cxnLst/>
              <a:rect l="l" t="t" r="r" b="b"/>
              <a:pathLst>
                <a:path w="7071360" h="975360">
                  <a:moveTo>
                    <a:pt x="0" y="0"/>
                  </a:moveTo>
                  <a:lnTo>
                    <a:pt x="7071360" y="0"/>
                  </a:lnTo>
                  <a:lnTo>
                    <a:pt x="707136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1266" b="-91266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7071360" cy="10515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39"/>
                </a:lnSpc>
              </a:pPr>
              <a:r>
                <a:rPr lang="en-US" sz="3199" b="1">
                  <a:solidFill>
                    <a:srgbClr val="F7C05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Kurumsal Gizlilik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252960" y="4790818"/>
            <a:ext cx="4937760" cy="2743200"/>
            <a:chOff x="0" y="0"/>
            <a:chExt cx="6583680" cy="36576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583680" cy="3657600"/>
            </a:xfrm>
            <a:custGeom>
              <a:avLst/>
              <a:gdLst/>
              <a:ahLst/>
              <a:cxnLst/>
              <a:rect l="l" t="t" r="r" b="b"/>
              <a:pathLst>
                <a:path w="6583680" h="3657600">
                  <a:moveTo>
                    <a:pt x="0" y="0"/>
                  </a:moveTo>
                  <a:lnTo>
                    <a:pt x="6583680" y="0"/>
                  </a:lnTo>
                  <a:lnTo>
                    <a:pt x="6583680" y="3657600"/>
                  </a:lnTo>
                  <a:lnTo>
                    <a:pt x="0" y="3657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1279" r="-21279"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0" y="-66675"/>
              <a:ext cx="6583680" cy="37242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İç raporlar &amp; tutanaklar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Personel bilgileri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Mali veriler &amp; bütçe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18823" y="8161401"/>
            <a:ext cx="16667483" cy="1159259"/>
            <a:chOff x="0" y="0"/>
            <a:chExt cx="22223311" cy="1545679"/>
          </a:xfrm>
        </p:grpSpPr>
        <p:sp>
          <p:nvSpPr>
            <p:cNvPr id="48" name="Freeform 48"/>
            <p:cNvSpPr/>
            <p:nvPr/>
          </p:nvSpPr>
          <p:spPr>
            <a:xfrm>
              <a:off x="16708" y="16891"/>
              <a:ext cx="22189808" cy="1511808"/>
            </a:xfrm>
            <a:custGeom>
              <a:avLst/>
              <a:gdLst/>
              <a:ahLst/>
              <a:cxnLst/>
              <a:rect l="l" t="t" r="r" b="b"/>
              <a:pathLst>
                <a:path w="22189808" h="1511808">
                  <a:moveTo>
                    <a:pt x="0" y="0"/>
                  </a:moveTo>
                  <a:lnTo>
                    <a:pt x="22189808" y="0"/>
                  </a:lnTo>
                  <a:lnTo>
                    <a:pt x="22189808" y="1511808"/>
                  </a:lnTo>
                  <a:lnTo>
                    <a:pt x="0" y="1511808"/>
                  </a:lnTo>
                  <a:close/>
                </a:path>
              </a:pathLst>
            </a:custGeom>
            <a:solidFill>
              <a:srgbClr val="C0392B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22223223" cy="1545590"/>
            </a:xfrm>
            <a:custGeom>
              <a:avLst/>
              <a:gdLst/>
              <a:ahLst/>
              <a:cxnLst/>
              <a:rect l="l" t="t" r="r" b="b"/>
              <a:pathLst>
                <a:path w="22223223" h="1545590">
                  <a:moveTo>
                    <a:pt x="16708" y="0"/>
                  </a:moveTo>
                  <a:lnTo>
                    <a:pt x="22206516" y="0"/>
                  </a:lnTo>
                  <a:cubicBezTo>
                    <a:pt x="22215811" y="0"/>
                    <a:pt x="22223223" y="7620"/>
                    <a:pt x="22223223" y="16891"/>
                  </a:cubicBezTo>
                  <a:lnTo>
                    <a:pt x="22223223" y="1528699"/>
                  </a:lnTo>
                  <a:cubicBezTo>
                    <a:pt x="22223223" y="1538097"/>
                    <a:pt x="22215687" y="1545590"/>
                    <a:pt x="22206516" y="1545590"/>
                  </a:cubicBezTo>
                  <a:lnTo>
                    <a:pt x="16708" y="1545590"/>
                  </a:lnTo>
                  <a:cubicBezTo>
                    <a:pt x="7412" y="1545590"/>
                    <a:pt x="0" y="1537970"/>
                    <a:pt x="0" y="1528699"/>
                  </a:cubicBezTo>
                  <a:lnTo>
                    <a:pt x="0" y="16891"/>
                  </a:lnTo>
                  <a:cubicBezTo>
                    <a:pt x="0" y="7620"/>
                    <a:pt x="7537" y="0"/>
                    <a:pt x="16708" y="0"/>
                  </a:cubicBezTo>
                  <a:moveTo>
                    <a:pt x="16708" y="33909"/>
                  </a:moveTo>
                  <a:lnTo>
                    <a:pt x="16708" y="16891"/>
                  </a:lnTo>
                  <a:lnTo>
                    <a:pt x="33541" y="16891"/>
                  </a:lnTo>
                  <a:lnTo>
                    <a:pt x="33541" y="1528699"/>
                  </a:lnTo>
                  <a:lnTo>
                    <a:pt x="16708" y="1528699"/>
                  </a:lnTo>
                  <a:lnTo>
                    <a:pt x="16708" y="1511808"/>
                  </a:lnTo>
                  <a:lnTo>
                    <a:pt x="22206516" y="1511808"/>
                  </a:lnTo>
                  <a:lnTo>
                    <a:pt x="22206516" y="1528699"/>
                  </a:lnTo>
                  <a:lnTo>
                    <a:pt x="22189808" y="1528699"/>
                  </a:lnTo>
                  <a:lnTo>
                    <a:pt x="22189808" y="16891"/>
                  </a:lnTo>
                  <a:lnTo>
                    <a:pt x="22206516" y="16891"/>
                  </a:lnTo>
                  <a:lnTo>
                    <a:pt x="22206516" y="33909"/>
                  </a:lnTo>
                  <a:lnTo>
                    <a:pt x="16708" y="33909"/>
                  </a:lnTo>
                  <a:close/>
                </a:path>
              </a:pathLst>
            </a:custGeom>
            <a:solidFill>
              <a:srgbClr val="C0392B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731520" y="8174098"/>
            <a:ext cx="16654786" cy="1133856"/>
            <a:chOff x="0" y="0"/>
            <a:chExt cx="22206382" cy="151180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2206383" cy="1511808"/>
            </a:xfrm>
            <a:custGeom>
              <a:avLst/>
              <a:gdLst/>
              <a:ahLst/>
              <a:cxnLst/>
              <a:rect l="l" t="t" r="r" b="b"/>
              <a:pathLst>
                <a:path w="22206383" h="1511808">
                  <a:moveTo>
                    <a:pt x="0" y="0"/>
                  </a:moveTo>
                  <a:lnTo>
                    <a:pt x="22206383" y="0"/>
                  </a:lnTo>
                  <a:lnTo>
                    <a:pt x="22206383" y="1511808"/>
                  </a:lnTo>
                  <a:lnTo>
                    <a:pt x="0" y="151180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39132" r="-1021" b="-239132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-66675"/>
              <a:ext cx="22206382" cy="15784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⚠️  Bu bilgilerin sisteme girilmesi geri alınamaz. Veri sızdığında 'silmek' mümkün olmayabilir.</a:t>
              </a:r>
            </a:p>
          </p:txBody>
        </p:sp>
      </p:grpSp>
      <p:sp>
        <p:nvSpPr>
          <p:cNvPr id="53" name="Freeform 53"/>
          <p:cNvSpPr/>
          <p:nvPr/>
        </p:nvSpPr>
        <p:spPr>
          <a:xfrm>
            <a:off x="176918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1899532" y="9609472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57" name="Slayt Numarası Yer Tutucusu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AutoShape 2" descr="data:image/png;base64,iVBORw0KGgoAAAANSUhEUgAAA4YAAAH7CAYAAACQUIE7AAAQAElEQVR4AeydB4AkRfX/X8/OpjsuZ+JxgXCBS2QOySKKZEH9Y0BRMaFiDijmgBFF/IkCIqAiQRAEJGck54Pj7sjpIhd3b3d25l+fvqu5nt6Je7P5e7dvurvq1auqT1dX9euqnkl89OMrMxIxUBtQG1AbUBtQG1AbUBtQG1AbUBtQG+ifbeDDJy/NJEz/+gEBVVEEREAEREAEREAEREAEREAE8hMIXLAcQwdBfyLQJwioEiIgAiIgAiIgAiIgAiLQQQJyDDsITslEQAREoDsIKE8REAEREAEREAER6AwCcgw7g6psioAIiIAIiEDHCSilCIiACIiACHQ5ATmGXY5cGYqACIiACIiACIiACIiACIhAzyKQWPjiRSYRA7UBtQG1AbUBtQG1AbUBtQG1gSq3Ad1ny8/oJW3g+VcutcSily4xLy+8erlJxEBtQG1AbUBtQG1AbUBtQG1AbUBtQG2gvDbQmzll/cCXnWNomUx2DjPdtt4kYqA2oDagNqA2oDagNqA2oDagNqA2oDbQ99uAdwTT6VZLWMCvVvggbXMJ6EgEREAEREAEREAEREAEREAE+j6BRHTGsO9XVzUUgTwEFCQCIiACIiACIiACIiAC/ZxAop/XX9UXARHoJwRUTREQAREQAREQAREQgcIEElpKWhiOYkRABERABHoVARVWBERABERABESggwQSHUynZCIgAiIgAiIgAiLQDQSUpQiIgAiIQGcQ0DuGnUFVNkVABERABERABERABDpOQClFQAS6nEBCS0m7nLkyFAEREAEREAEREAEREIF+T0AAehaBRM8qTueUpjbZaGOGzbaZU75oB+71Lztw7ytt9rSv29gR+1hd7cDOyVRWRUAEREAEREAEREAEREAERKCXEOikpaQ9pfaBTdz23bb/Hn+y6VN+YCNGHmSZ2hqz5BY2bPi+Nn3qabbfbhfaztt/2E2cJnpKoVUOERABERABERABERABERABEehSAgnnEXVphl2R2YihO9iMyV+1A3b/u43f/iRL1wwxS9RYkKmxZCZpiXTaEpa2jCUt7WYTt9z6OOc8XmKzd/iOjRk+0/TbjlbeP2mJgAiIgAiIgAiIgAiIgAj0CQKJPlELV4m62kE2cvgs22vmr2z21N/bqC33tUT9FpZIDbNEptY5gi1OWi1wDmEiWG+JdI0l2gaEzqIFCQvqBtmQsTNsxpSf2r6zf+ccxN2toW6os6w/EejfBFR7ERABERABERABERCBvk8g0dtnx2rcTODUSR+2PXf9g82c8j0bMGSSmyFsNkvVWS3OX2K1Bc4RzAQZawvMSY2lgnq3dQc1ay2TaHJOYrBBN3BxiXVWP2iyTZ1yus3F5o6fsNpkfd9vCaqhCIhAfyaguouACIiACIiACPRzAoneWf/ARg+fYbvs+Hnbb88rbey4460+Odg5gDXOyXOSSbhJwJS1JdJufjDpfN+kGUtIXXgi02aBZSyRMTdbWBfuZ5yPmA7SlkjXWk2m3oWnXfoas9qBNmrU0XbAHpfarKmn2tYj97IgCEz/REAEREAERKD3EVCJRUAEREAERKAwgYTzdArH9rCYOuf8jRm5m5vJO8dm7fgrGzvy3WZJ56jVrHOOX32ZpU0456/VzRSutzZLWCI1xHAU44kTmRoX3mpBotkytoWNGnqU7bjj92z/Pc63rUbvrWWmcWA6FgEREAEREAER6H4CKkG3ERg+dKbtstPXbd/d/2oHz/23HbLvfyRi0K4NHLTP1TZ39wvCtkKb6bYGmyfjhJtOyxPcs4Lq67Zws4On2D6zznEQv2sNDdtbW91qa6tpcc5bg1l6oFnQYuX8S7c12Zq1z1qmrdHStcusLdFqFrhZxMA5mLbpX+BmF4P0AIen0SzRYpma1Wa1qy1ZO8amTP627TnrN7bLzqfZgMbhmxJpTwREQAREQAREQAREoN8R2GH7j9msad+z0SP3sYb6kRYECbOMw9BJItu9l20ikbTG+tE2auReNtu1mV12/ob1lH+u1faUouSWA2hjRsy2GTt+0fadfYmNGnuYJQYMMQsylnBOYJCus8DSTpqNZaFmtVbOv1TbWnvwie/Yg49/yl5/8XZLtbxkmXStZTJcuZsspJOrLBM4p5F1ppZwEbVW42YX3Y5lEglL1I2xkaPn2t6zz7fZU79qW47c15I15c5aYkUiAiIgAiIgAiIgAiLQ2wkwM7j1lodbIkhagENo3FMGZu5PYiYGZjkMbMO/RNhekjZqxF7hrOKG0JzPLj9IWGymrMtLEMswWdNoW43Z1fabda7tstOPbeSW+1u6rtaClJu5y9RbOpFyl1u9BXzTaDppiXS9s1DjnLX1blvOH1dpwt5avcDmLfyj3X7/x2zBi+dYS+tyy6RTzgAXs5O2IZbOuFlFl58Fze6pT8LaatZZ2s0wBrbeap3DWJvawqwmYyOGH2DTdviK7b/bH227Ld9ptckBzo7+REAEREAEREAEREAE+jKBXaf/1N0vtllNorYvV1N160QCiaDG2tKttksPmDlMWGymrBPrXdL00MHb294zf2Q7Tz7DkgNGmyXaLJGqcb5XxgLnoCUyrZZws3tmzjl0s4aZoM0yQcrZTVngnES3U/IvYzWWseQmvYzZCy9fZXff/1F76Imv2vLl95ilA0tk1rknP63Ob3Z5OIfUHKeAtxKdvgXmVNLOScxYkKkzd2SWTFpQO8omTfyk7THnpzZq6HQXXuBPwSIgAiIgAiIgAiIgAr2awIhhu9rQITu7+8WaXl0PFb77CfBgYdSIPW3MyLndWphEt+YeyXzggDE2c+evW0PjVAuCBH5YJLaau86rMyTXZiq93lasmmcPPfVDu++Rj9nLr99ozc0vupnKWktYiwXOAQ3SDbZB6pzjaM5hbc0a8UtRE5mkNdZPcF7/123IFuNN//ovAdVcBERABERABESg7xLYZtxhlum71VPNuphA4DyOLcccYt35L+E8nu7MP5v3jtt9yhJ1462tpjkMC4Ig3HbHx+p1r9q8hb+1O+8/xeYt+KG1tqSshSs/WG9tyVWWSq62VKLNzR/mWTIapC3dNtgydYNs8vhPdEfxO5znMUccak8/8F978em7QvnfrVfa3nvM6bA9Jew4gQ+892iD//NP3mGP3fsf+/bXTu24sX6U8qZ/XxS2Xd+GOe7k6rczzzXDufNlYHvJeb9pp6cAERABERCB3k1g8KAdLBEke3clVPoeQyAIamzQFhO6tTyJbs19Y+aBBbbFwG2NbxZNWLnvCloH/wUVpXvlzTvt9geOt8ee+KoteeNmq2mpsURqqJs5rDUL1lj7fxlLJFa5GpkNGriNBUFl+bW3p5D+RmD/ffe0z3/6JBs7ZpRrSwkbOmSwve89R9hJJ77H9E8ERKA7CChPERABEWhPoK52SPtAhYhAhwmkra52aIdTVyNhZ67ZLL98zncK6mqtxgILNn7zZ/mJK9MMgowhlaRKp1O2YuXT9uj8s+yuRz5sr776N2tuetESmcAswzuLgTl3cKNJV4tM0sXVWG1yC/NLTDdGbtbmn38925h9iMr55/ysLJtf/OzJtuCxW3PS97VZDFhE2Tz78M32pVM/VhYfZnnuvOFSe+GpO7OM7rnpMps1Y2pZ6aupNGP6zjZ40KAckwMaG2znHSfmhBU7oD7xWatH77nWjj/mXcWSFY2bPHG8XX/lX7J8YM0MMzPNRRMqUgREQAR6AwGVUQQqJBAESXcfWGEiqYtAIQLOrwjcrGGh6K4IT1hPmdEKv2U0MH6bsDMrHjjjuHFu06G/dU0rbd7zf7a7HjrFHp53qrW0PmOZRMrcuTQ3jbhx22o4im3O1XU7Vo1/zCJNGL9NO1M7Tp7QLc5Lu4L0gID/PfiYNTdvmnFuaKi3A/fbywYOHFCydIcdsp9tvdVYdznQQjaoP/vcInvksac2HHTh5zPzF9radetycqReL7z0Sk5YpQfDhg4xlqiWwyOf7Y+f9D7bYdL2+aIUJgIiIAIiIAK9goAKKQIiUJhAz5gxdOXLBBn32fl/5IJsfk5pW7LsebvvkW9Z0lKWML6Ixll2M4jedgavcJOf4YM7tD1ov71t+LD208tjRo+0Qw96W4ds9rVE/735Dnvt9TdzqrX1VuPs4AP2yQnLdzB75rRw2aaPW7uuyW69415/2KXbG266wy64+HJbuWp1mG9Tc7NdcfUN9vtzLwqPN+eDWcdPf+wDFZs49OC32UH77201NYmK0yqBCIiACIiACIiACHQhAWXVQQI95y4v09bBKnRvsoSbcU20NbpCbEQZpNz+xr9M2u1svmfIDM+cWbmOizMc/iWTSdt9zi7h/uZ+LFm63M1UNWXNrF27zh57cl72uKfvLHrhZXvwkSdylu8O2mKg4zOjaNHfdegB4WxhVOnNN5fYXfc+GA3q0v1fn32e7bLnYbbdlLm20+yD7etnlLdkuFQha2tr7Yh3HlzxLPOH3n+sjRg+rJR5xYuACIiACIiACIiACPRSAglzjk1PKHs6w4xbiZJUK9pN7FXLVDLZYGnn+6UD5wRm6iywTQ5uOrPegsBFbmZmxx5xqI3fbtMy0lWr19i6puas1UkTx9uRh2/+19s+/NhTttrZ9oYXL1lmOIf+uDds77rvQYOPL2sikbCZ06f4w7zbPXebZYMHbZGNS6fTds/9DxuOZjawD+1steUY+/D/O7bsGvGlN93xrmXZBZSiCIiACIiACIiACIjAZhNIbLaFKhjI4KilWiydSFvCnINVBZtdZaK+drhlQmewzVgNG2QSlrEaJxlLt613xcg42by/XWfPML58xFtZsPAFe/6Fl/yhlTMrllUusoMTiDPoVZYuXxHu8qUjd9zwj5wvHbnv1iuM9x5DhdjHiSccFf7EAl9Ogix8/Db72mmfzNHac/dZdvYvv2cP3Xm1Pffopi/FYf/Gq/9qHzvpvTn65R5cdc2NBp+o/tZbjTVmBaNh0f34MlIcy3vueyiqEu7vN3cP++u5vzS+xGXRE3eEPPiymsfu/U8YTnyoGPv42fe/FurCAv1f//T0UOOTJ/8/u/+2f4VfeEP4Df/6i40bMzqM44uB0PfCF8nwhTJh5GZ+4Cxz7pg5LGWK91rfe9zhOe2vVBofT12+8aVP2a3XXmLPPHxTWE/qA7sHbr/Kfvq9r2br69PEtzC9+M+/tif/d302/cInbjfSw5W2GU9T6vjnP/xGuy9i+tv5v2n3LirO8G9/fkbYRsmTsnOenrr/Brvi4nOsWl+6w4qAr3z+EyEnvjCJfBCuBdgRh06+ekXbybyHbrJTPvr/Qqa0Mdol5UUev+86++WPv5VTxw++72j7z+XnheeG/NB7+sEb7V9/+z9j6XC+/KJhlImyUcZKyx21o30REAEREAEREIGeQSBhoVfW/YVpSzU5lzAInatOL01QvRwa6sY4JxB7zscO2twOxmvcNu0cw7WbjZeb011nTcvOPKZS57laSAAAEABJREFUKeNLVh55/GljZstlFL4bt/fus21Cni+nIb4SufeBR8IvcFnx1kq74+77w6TPOUf00cfnubpscnLHjBpphxw4N4yPf+z/tj2Nn1jw4W8uXmo33HxHeEh9uNFHDn/HgTZyxHCrq6sN4/hgny84+fppnzK+ZZSbT8Irkfsfetzg5NMwG8isoD+Obg8+YB8bN3ZUNMjmL3jerr3h1mwYZTjrZ9+xP5/9E3vbPrvbsKFDsu/aBUEQ1pXwc3/749DZQT+bOLYTBIFNnrh9qMc3xfKOaBAE4fmtqamx199cHEtRncPW1tacZcKcH5aHFisrOb//+CNt0oTt2A0l1daWwzYMjH1g87vf/LzdePWF9omPvN8mbL+tNTY0hHVEtaYmYaNHjbD3Hvdu+9sFZxlOKuFxwcYfz/qRzd1rVxvkZnSDIAhVko7T6FEj7IRjD7dLLzzbPvbh8h8iMPv5LtfuWFIbGnMfMP+/8/6WMzv+7a+dahf/6VfhslvaKHk61bAOW2wx0ObMmm5nOgfzL//389ARI64jcvS7D7Xrr7jAPv3xD4Sc+MIkb4drAXaf+tiJdu1l59nbD9zXR+Xd8vBoL/fA5YpLzjHsco6DIAjLPGTwoNCRhScO+3m//5l95xuft6k77xCeGwwGQWADBzSGy4xp78W+0Rf71So3eUtEQAREQAREQAS6n0DC3TV0fymca9WW4jcBE64siNt00l/g7CJuU5W/hjo3Y8j7kZk6Vwtzssl6W2rtZuex9x6zQ+fJG3pr5Sq7zzlvzGgxs+XDx44dbfs6p8Ufd3T7m9+fbzvOPshm7v0uu/SKa7Nmbr797nZLNGftMsVwArJKbmfGtJ1t5x0mur0Nf/xcx4OPPBl+uyezhL8984zwRt/faG/Qav+J87Df3D3t+986rX1kiRCcUJxRr5ZIJGz2zGn+MGe7566zbMiQwdkwHMqHXHl9APXjZvqIdx1sUWfCx0e39fV19p6j31WyzCzlfPdhB7WzF52tjdqt1v4TTz5jbW3prLlpU3awD73/mOxxfGfvPeYY5eQ9Vh/3zLMLbdnyt/xh3u3Zv/ius3ts6MzlVYgEbr/d1uFs8uSJ4yOhZjhD7z323RZ1lHIUNh4MHzYknA3G2dkYVHDDQ4mPfvD4nNnP9etb7B+XXWO33XlfNh0zax/+f8e1a9tZhY07tGFmNH/+o2+U1N2YJGdz4glH2fe+9QXbdpstc8LjB0EQGJy+d/oXrJAT7dMQv+W4Mf4wZxsEge2x6ww3U//d0A7lz1GIHMD9g65t5Pt5k8rKvbWVU+5I1toVAREQAREQARHoJgKd64VVUKlUapUlmJBKMNtWQcIKVcmiwiRF1Qc0bmk410HGoXQzhplMcsPMp2XczAo/ObDpRtw68I8bPRwOn5T33riJZUbrlVff8MHhze7+c/fIHld7hyWa/HxD1O5222xl73z7/tEg2yvmyK5rarYHH34s1Lnv/kfCL7PBWSQAJ4XZyEsuvdq++d2f21XX3pTzjmNNTcL2m7t7eBOLfrnCT0zEy1poOensmVMteoOMQ4lj6fP62hdOsb3cbGwQbHD4Kftrbyy2K/99Q1jmCy+5whY9/1J2NpUyM5P6vvcc4U202w5zM444nNEI7K5Zs/kPEqI24/u8Q/rcwuezwdz8H3/M4W4GM9cp8wr/74QjjRlNf8xDiX9e+Z9sXX14fHv7Xfdb08afDaFey5avsP/891b7/k9/a3/488X20suv5diYPHE7O/bIw3LMHPC2vXKcQpY5Y+M7P/y1/ePya+zV194IbVCm8/76T2PWL8dAnoPPfPyDRjvwUZTtznsesF+dfZ4PCh1Slh1zHn3g8hUrs+X/3R8vtCefnp91sIMgCJ2tU9zMqNcvZ4uTyrJPZrO9Pk7qfQ88auQBq5tvuyfnXWKcX34yxOsX2qbcrC5l/Nmv/68dbx5uMNtJ/aJ6tOP4eWGW8bBD9svJpjPLnZORDnoXAZVWBESgTxLYaaeknfnTQfa73wyyvfbctLqrp1T2qCPq7Q9nD7YPfbAxlD/932D74hcGmC834ej8+hcbys+x1+kpdehp5egxS0mbW960TLrNMsy+dSql6rqGDXXjXGkDC5w7aJZy+0knG/5aWpkFDTYcdOATp3BCZHlofDbr4UefzC4nxXxn/6YhDik3r+SF4NzsPmcGu1lhFgqHwwe88OLLdvnVN/hD+8FPfxf+9ALLVL/0zR/awe8+MfzGzYv+8S879ctn2DnOcYjmMdQ5UXP33DWbvtwdfmqCn5zw+tyAx5eTsox0vJux8jpsn352QTi7yT43wQfFfqKBZbzHvO8U+/xXv2+U+fQf/NIOP/5ku/f+h0kSCnmRLjwo8NHmZu7u+d9DdsKHPxt+8+j4qfvax0/9RgHt6gTTfv7uZsdw1r3Fbbfe0vI5Gzi2LI8Ngg3tN51OG+d//oLnfdKC2/Mv+qeddc759sDDj9tv//AX2/fQE+yTnz/d/vSXf9iPf3GOnfqV7+b8rAgzkrtHvlmXWect3Qx4NINb7rg3tHHBxZfZV07/ie198HH2kU99NQy7+j83RVXz7jMDyZLUINhQH5R4KPGTX57Dbii0Z5Y3R9svOh/51FfCfCj/mb/+o73ruI/Yv6+7KXvt4WwduN/eoY1yP4476jBj5tjrr169xn76qz/YCR/6jJEHeZHvj848O+dhydSdJ4czpFbgH9fOny74e1jGs//417y8SYpTfP2Nt2f1aMfx84IeS1mjfVBnlZu8JCIgAj2bgErXewjgxOHMIez7kn/IOVA4Rt87Y9MX7vm4fNthQwNrbDBLJgP3oDjRTgXb5IFNL190jhmKOGQ4bRyTH/uEEdcZMnLEhvF9yJCEPfNMyt54o8323afWDn9Xva1anbF772u1qE5nlKEv2ExY5EapOyu0au18a3NlSfANLp1akA0Np1pZJOtHO4QJZy5tlqm1wFotEzSHsnrtiy6843/MPEV/u5DZEZaReovsR5eTMrvTmb9peN1/bwtnanz+QRDYzMhyUm4gp0/d0Ue7GdOU3XH3AznvbjGzc9rXf2Af+NhpoYOYVd6488hjT9uKt1ZuPLJwNm9s7B3AbGSRHX5qgp+c8CqJPMtJ94wtI8WRvOOu//kk4e9DwtQHMKN32b/+0252itms62+6I2d2h6WR8PBp49v/PfiInfyZrxuzqPG4zjzGaXvQOWw4BuTDzBFObPTLRnCQjnMzeDi46CCvvvamXXDx5eyWJef86WI77sRP2S9++6ec809iZnRfeOlVdrMyYsQwm7DxIQgz5DXJ3JUDI4YPbbdc85bb7zGcayvyD6fzc586yT7ygeNzZiC5bv7i6oPj55Mfe8ShOd/+y3uZtHnK63X89t/X3ZzTTse5NsqDBh9fbEs9eSeYNun1Hn/qWfvzhZf6w+z2r3+/0qLOOO83ztplajY+vrPCXTvM2EbDKX+cN235v7fcGVULH4jE9Rrq623sxi9E6sxy5xREByIgAiIgAptFACfo+RfaLO7Q4Ril3BzGww8X/CWAnHyx85nPrbZTPr3K/nU1X6i4KRon70MfaAzzuOba9fbzX61z42LGJk9KGnHPzG9zx2lbuLDNFi5qs8VL0u1sbLK2+Xu/cPmf/IlV9u0zmJQx88f5wrzO5ufa9ywkekqVlq961pKJOku3dX6RMlWqdCJRa42NY5xD6A0mLAjarCYwC9INtnLNo9bRf9ycz3JOV/Tm0S8j9Tbjy0m5CY7OvHi9am3Jn59xYPbI29xqy7HGDTXHvOM4etRIdkOJL8sMAzvwEXWOy02er6wsI2SZoLcxY5edLbqM9NXX3siZ3Zw0cTvX4SW9ujvXjfbdb37Bnn7gv+3ka6d90hob6rO60RvqbODGHWbscCRxKDcGdemGmc7lKza9JwjfE084KlsGlkXOmL5T9hgHiaWzOBjZwCrvRHnd/9BjtmzZpvKRFct5r/7HH43loCypJKwc2d7NCJ/2mY/aqJHDs+rMzuGEwSEb6HYmT9w+5xxyPZ384fe2O9ec/7POPMOGDhniUm34o/xRR3pDaP7PnXecZMOHD82JnDNzWt58yGv61E3ngvY6eHB5T3pzMogd8BBkyZLlsdDihz2h3MVLqFgREAEREAFPAIeM/YkTNzxoZXnl2LE1tnpNxnDamMnzs3wsFyWeGcU/nD3YfvzDLYw4dL7nZhd9PPYQdPfZp85NAGTsL39tCh0+Zum+/NUNTiT2P3rSBqeR/fnzUzZ8WJBdlhq1h31mHZl9JD/yRbwOebF/+jcHhktao3GUxQvOKGWnDoRhF10v5PHpTw7ILj1Fp/9K4Zr3mKWk65qWWev6pc6xqi9c2h4WM2bYdMM5jBYrnInJpC2ZqbHlq56LRlW0j7M1PvLbhSwDjH4pijf2cGw5abV+09Dbj29vvOUuizoVfBMiP6eB3m6zdwnfdWQfefixp8JZCPbjguP7gfceHf7MAz9Z4X/OgJ8NGDtmlFXj3z33PWTMDHlb0dmW+DJdnF0ckqiztsWAAT5puGV2jW9tpOxxgUMQuCcCoWbxj0w6nbM8sLh29WNvcLOb115/a857cru6c8c3dk6eON7e/c6DjeWRPud5zy60P5x3iT+saAtnfjrh9uv/bvwUAj9VwU8j7LPnnKJ2rr3hlvDbcb1SEAQ2acJ4+/LnP253/vcfdvWl5xrLXX18JVseDC1d2t4pGjCg0V3PiaypIAjC9hw/1+Gx06U9ZJUr2CF9lC9JG9xDBcLzSV3kW3vR7S6hbL2x3N3FS/mKgAiIQHcSwCHDCcQZxLnaaYcaG7RFEC6x3GP3Wtt5p6S99nramO0j/F2H1YXFTSYt1Pvz+U3hrFsYGPsYtnGJ6fIVG5ZoxqILHjY1ZYyZTPKjPDiDOIzY2WGHZMEyYXC7bWvsgYdSdufdrUb+vrzExQXncMtxiVAXfeJJ++qrbexKihBIOE+sSHTXRq1ac7+luuDnM8q7fS9d9+22PN5CRzCqutH4ytWPu7h0NKai/d13nWk4IT7RmrVM0a8Mv3Ke30/z8sbiJdmleugya9GRd/JIW47wntnjTz6TVQ2CwKZP2SH8ivupO03OhjMjcf+D7WdMubn87jc/b/fefLn94NtfDH/+gZ8DiP6cQdbIZu5ce8OtOcvwmG2ZPXNqaJX3DYdGvo2UJXi8lxhGbvzgJxI27la8Wd/SknNeKjbQyQku/NsVtvD5TUudcWxpUyd94D22XeRbMnGsL/nn1RXXhZ+SuO26v9sFfzgz/OmE8dtuHbbncp2p3597kfG+KbN7cRQ4J7yH+MNvf8k68nMRXCN8O+mEjUtXvf0hQwb53Yq3LbGfAylmgBnamkSimErBON5N5doqqNCJEb213J2IRKZFQAREoMcSYAaP9+y8E+ZnDplJnDihxj18zdh1168PZ/ueW5AyHMihQzbcxOJEsYy0UOXGjE5YMhnYypWb7hMafwsAABAASURBVHP9DB2zdnP3qrVC/8ifuIluJtPbYalpoTJtu82GGU+c2L9c2GTMPjY3Z2zIkMLjKEtm0UF35VtpN7NJjpJyCPSYGUMKu3TZUxbUpNjtVKmG71mbbLQBW+zk/OoNF1G8wMtXPhIPKvuYLz2ZPWODA+MT4cTwY+G/+snpFhV+YDrqwARBYLvOmp59X8unr+YWByp6czrGzfAdffjbja3PJ/6lM4TjFPLTDx96/7HGNx4SFpWWllbDLje/0fDN2ecdPpZCehsTJ2wXfnnHnFnTXKfmHottjFj4/Et20613bzzasFm5avWGnY2fvB/5ng982rabMrekvO3QE+yxJ+dtTFnVTVWM8W4dy0ObN357KEYnTxpvhx2yf3bWjIced9x9v/3NOYbElyvM6n3/W6cZyziDIPf64NxyjjnXpez9+uzz7Oj3nxJ+C+lrr7+ZneH06XAy95u7h33rq5/xQe221HPKbm+3u+590D2oYa5wgwo/EfH+44/ccLDxc/nytzbubdjglPKFLOWcb37ehZnYDSmLfy5estTVZdNTSzhfcunVJdsU5Zgw/W323R//pngGnRTbW8vdSThkVgREQAR6PIGoE4YjxQziuiazxsbAGhoCY7knSy2ZPeRLZurrcsfsQhV8czHOVq5z9u0z1oQzdIXS+HA/k0l5cA5TqYytWZ0uWKZBW/iU5W+vva7FmpotrB9fPkO9/3d/ee9Vlp9L39Qs7G53Q31Xr3vZ0uZabMBNE08IkmZ8GU2w6YmEVeNfee2+aE4DGsZZpqaxnU7GnHFX3hUrS397Y7vEGwP2jv3kw8bgsjdjx4423vcrO0GFinzLKI6fT8bM5mFv3z+cESKMZa933P1Au1mmr+X56Yd5zy4wfoJgzwOOsckzD7CTP/01W7J0GWaqInyb5eIlm+wxW3TwAXNzHGccRxzIeIavv7E4J2jQwIG23bZb5YT15gNm5R569MlsFZi15XcBfcDrby6xi/9xlT8sa3vEOw823lfkC2R8An6u4twL/m5HHP8xw7GZsush4TeW+vhiWxy7r5z+E9vroGPt6Pd9wq65/hbjmzd9miAIbOb0nW3GtJ19ULsty4MvvfLanGXFvD9IO2DprE+w2LU72oI/ZnnnpO2384dV2y5Zujx8AOINBkGQp1352J6z7a3l7jkEVRIREAER6FoC3gljNpAlm8wg/vfG9caSzhVvZcIvjDn5E6sM+cznVtubS8q73yYtjhc2WQ5aSa38TOboUQnbfnyNsYz08isLl+mpefgEleRgxjJVHF2WyVI33n0k38qs9E/thLmbkp5S9TXrXrRkusEsU+eKlHHiGgMbfiPQHfWkv9EjZrqZlXwXUGBBa72tbV7Q4eLyXlb0xrpSQywL7MzfNORGG8cPB9CXbfSoEX7XCn3pzO67zjBmebwi70wee+Kn7IKLL7PX38x1wrzO5m75wpSnnfPp7fBlPnxBzxbOyfNhOI44kP7Yb3FKojNqzHjuu/fuPrpPbP9yyeWG4xavDOf2WueElfrWz3g6viQmOhuM7a+fcab94Ge/2+wZVGZgP33at+2Sf15lqTbXN2zMHCePc7PxMO+G3+F86JEncuK22WqsseTVB857ZkGOw8aS1T13n+Wjq7bltxNpc1GDO07e3rjuo2E9bb+3lrunccwpjw5EQAREoBMJ4AzhDPJOHks//QwiSzcJe/973T23y59loHw5yxjnrLnDkn/YvfvuFsMms46808d7jNOmJsO0S5e5aZ6mTPiuIk7aYe+oD2cow0j34cvBrCVlcUHGNl+Zpu5cQ3RFMmRoIsyP2UJmRBG+2KYiI/1UOWHVWFdZJXitqXW2csXdzjHEoHO6wpnDhDtA3KaH/NUkkrbV6KNdOV0Z42Vyjmxryyu2tmnTLFVcpdgxX3k/cfttc1SemjffWA7HUrJ8Qlz0K+1JPGWnybb3HnPY7RS54eY7Qgcwn3EcMRyyaNy4MaOtrq4uGmTrmprazSruNmcX15EMzNHb3AN+goLli97O1luNcx1GvT+0Ql+S819XR5YwesUgCOyAt+1pfEmLD/NbHJPPnvIhu/ay8+x73/yCD+7x2xtuusNuvu0ea2vLbctPP7PAfnX2eRWXn9njIAiy6Xj3bsWKTT8/QgTLP7ccN4bdgsJy6p9+76v2xc+ebLCNKuKwJSJ5ROOK7ceXQONQvuPg/cL3Y0kXfyeVMGYiv/7FT7LbTj74vqPtiovPsd/94rvtythOORaAk4Xz7YNHDB9mn/jI+4zrxIf5Lc7pn8/+qf3zr2dbdzuPvbXcnqW2ItAdBJSnCHQngXvubQ3fJ2Q5JTOIlIV39fhSli3HJcJvH2X27qabW6zcGUNs8PMVv/7tOmP2kN8L/NIXBhiO3XMLUuF7i7y/yDJRnDOWri5Zuuk+g3JQHv8eIPYKlakjM4a8Y0i5fr7xJyx4P5HZya22qtzJpGz9SRI9acYQ8M88/+fwNwCDwHlY4UwhN5lun8gqCRY3x9ToEXMs0TDYkok8lpwz++xLZ3fY/AFv28tdWJu+Bp9vy2RmjVm6QkaJe/Txp52Pv4nTyBHDwi92KZRmc8Nx/HCo4nZwwHDE4uHMCLa0tOQEz5k5zc759fftw//vOPvxGV+xm6+5yL7w6Y9UfJOdYzTPAUtf+SmKPFFGefN9SQ66i1542f5z4205SxdZioqj8I+//C78hsyTP3RCWIc7b/hH6MRMm7KDvfe4d4dx2OgN8sfz/2bRL6LhC2f+cfk17Zz2cuoCT96Z87qjR440eH364x8ImcDt3N/+OHz/0OvEtziCX/n8x0OOONuwPfuX3wvbCT8TwfuszPz6dC+98lrJ3zNE98K/XWk8ZGHfCw7qMe8+1B8aM4vU3wcwc89PVuDwf+frnwuXyfItq/fcdJl971un2ZxZ0+2dbz/AeKfSKvh3+VXX2XMLN335TxAEttfus+2Kv/3BsH/iCUcZ+f370j/ZRef+0g4+YB/bfc4M42dRostfK8iyKqq9tdxVqbyMiIAIiEBhAj02hi+RYZlofDkljhjLLJFTPr3hdwp9GFtfoW+fscbiaX0cM4fEYcMLvx9IvM+XcHS+/s012d8Y9OkoF3roI+SLPuLL5HUpBzrok45jnFP0SBfd5/1FlpLiqLLUdfiwIFyyevY568LfZEQfW5L2BBLtg7o3ZPW6Jdbc8rKFLk6m1hXG7Tlny+1U7c9Z3CxbW47e39qCRnMf7ey0tq6wN5Y81S68nABuiLn5i970cpN63wOPlEx+130PtnuHanc3+1Yy4WYo4FDhCERN8O4hjlg0zO8/+fR8w9H1x9SXm2q+pfT9xx8R/hxBEARuJrE5x8n1+h3d4jjzUxTRvL2tYuVFh/fw7nZsozNqOAt77jYz/E2907/62dAxYMYnCDY8KODnBXaZuhPJe4U8t/AF4z2+Cy+5wv555X/sOz/8lcV/46/cijz+1DO2es3arDpLh2e7BwBf+fwnQl5wg19LS2vOctBsArfDN4bOnjHN7Zl7bhUYbA9/x4FGOznyXQfnPDjgNyH/c8NtVu4/dEnj9SnfQfvvnZ01pN7/ueFWi75ryLfZ4vB/5APvsR9+50vht6zy+51BsOF8Y2PKTpNsQuxbTn0e+bYwP++vlxpLbX18EAS25djRoX3yIb9dpu2U89MhW44bnS2rT9eV295a7q5kpLxEQAREQAS6lwCzlZSAZa4I70Ne8vdmgjZT+n7yHrWUFNyZTJutXbHA0sGGKedEsN45CUmiqigbbug6YrCudoANHrKn1Zm7sQ2/QTVjiUzG0ok2a7NaW712gXNqUx0xbfx2ITec0cQLF71oLHGLhuXb5xs1X3n19Zyozv5Nw3vvf8SWLluezZOlcbx7iCOWDYzs/OHPF9uzzz0fCcndZabpvgceNb6NsinybZm5Wh07YhnhirdylzTiKD7iZloLlZeciPvMl85wDtO1OTOHxOUTvhjlqmtvtFM+/6180T02jBng03/wS/vSN39kV1x9Q4fL+bd/Xm381mXUkY4bY/b4W9//hcXbq9f75xX/MR6GpCLvEfq46Jb3P/9y8eV2/kX/jAYX3b/0ymttwcIXcnTGOWfsuKMOy4Z99ds/DX+3kW8lzQYW2KGMfOPpZ10bYYa5gFre4EuvuNa+9u2f2fMvvuL6uExeHR/ItfHiy686p/3XRjof3h1b8u+N5e4OVspTBERABESg6wn4WUVmHhFmLJl57PqS9L4cE+6RfI8r9aLX/mk1qTqzIGWZtgGuiLlLEG2z/+XehFVibsaOX7dkYoBLkjYLl7o6W+mBFqQzlrAme/3N69xNnovuwB/vBPKOlk/Kjektt9/rD4tucWBuuPnOcGmkV2TZY2f+puHbD9rXxo4e5bOzQl864xWYbTjplC8bP5Pw1spVjpNj5yKZPeIdyR/+/Gw74UOfcY7Fnfb8Cy9l453KZv/hOPOTFFFDy1e85fK6KxqUdx+2OAsf/MQXw2/FxBnGIfDKOCgsVaVe6HzuK9/r0DJMb6+3b0/7+g/szN/8n738yuvZWcG2trTxhSt/v+zfdvR7Twl/guJ/7iFAKo/zh+P4oU98yT7yya/YHXffb9G20ubs4OAT/vFTv2E/+eU5FeHiXLJMFps+ITP0B++/T847uT//zbnZn8rg3NJGvT77tIEbbrrDPvWF0+3/ffTzRtv28ZVs/3vLnfau4z5iP/3VH2zesxu+/AYnEBvUlRUDOO0/PPNsO+yYk8Jrh7jult5a7u7mpvxFQAREQAREoCcT6HEzhsBaueYVW/GWc4gSzZapWe8cMJaUEtO9MmjgdjZ0yCQLnAsYuHlByzCTWevKuMaCIGkta161N5bcbx39xyxT9Mtlpu3xDvvdHy8s29xvfn++8VMA3sb4qfval7/14zD9L377J5s04wDzcWzf/5HPhXEd+WAZ6LsOPcBYFujTP/vcIuMm1h/n23LT//mvft9m7PVOo3yUY/LMA+yQIz5g557/9zAJMy/vPPYj2fjNKWdocMOHvecDn86p/5x9j7Db7rxvY2zpDT9p8enTvm2kmzh9v6ytHWcfZHsffJxRL3TillimST298GVBpWblqLPXZ7vHAUeX9R6dz5tvEyUNaRHOPW3Ax3d0G7dbqC7n/Olim/v295jnxM9U7LbfkYaDTRsgf7j4eMqKbcK93H7X/+wDHzstp61gh98MJJx4r+u3B7/7xOx5od4c+zi/Zbko7Y94L/nyx9n7yuk/Cc8tbdTrsk8bwDHFOfR2/ZZ6YM/rs+V8+vj4FmcVXu84+sPh9euvC+o63fUBR73vE3buBX/P+7ABu9j3Qr7kH8+j2nrY35xyk14iAiIgAiIgAiLQswgkelZxfGkCe+n1/7jZwjpry9SESzV9THW2lS8lDSywyePf45zAesskVpu1bWGZwM14MWsYtLqy1toLr19W1Vmu6tS1c6wcf/S7bPvx22aN867i2SswAAAQAElEQVQhyzWzAdoRgW4hoExFQAREQAREQAREQAQ6QiDRkURdkWbJW49aOtNkQVBjLCm1bv635ajdbdjwfSzdNtLNYA60oIb31QKzoM05gwPMatbYG8s7PltovezfOw/d3/i9RF/sUl/i4vW0FQEREIHNJiADIiACIiACIiACVSfQYx3DdLrFnnj6+5ZoW2dtljRjds6ck2iuyEHanHfmpKN/mYoS1iSStu22H3A511tNYo1L2+acVrefaXPFyrhZzYwtWHCWtbS4mUQX29f/jjz8ENtx8oRsNUt96UxWUTsiIAIiIAIiUCYBqYmACIiACHQtAedldW2GleS29K0nbPXahZZxLpmFP13R5pKnnU9IsQO33/l/QRDYtElftUGNO+bNrC2RsZaml+3F1+/IG98XA4961yE2ZPCgbNVeeOkVu+Hm/lP/bMW1IwIiIAIiIAIisDkEenXatnSzWdfcjpr+9QMCbhKsLb2+WyuKh9WtBSiWeSaTtgUvXuCuuZQFDpaZcwrDLcXumitxzPA5NnjLaZYJCpyodJ09/9KFxs9sFKtLX4o76ZNfyfmCj4MOP7Hkl870pfqrLiIgAiIgAiIgAiKwfv0yQSiLgJTKIhAkbH3Lpp+BKytNlZXwsKpssrrmlq540hYv+be1ZdY6w664GZaTshQUcUGd+Dd44HibMvEbVpce7HJJOmn/99aKO+zVJXe2j1CICIiACIiACIiACIhAnyWweNl9xqtPfbaCqliXEki3rbfFS+/p0jzjmTlPKx5U/nFXaT73whVWk0yZOU/auswxDGzq5G+bNQ60upSbqbQWa/8vY/NfuKB9sEJEQAREQAREQAREQAT6NIHXF99iiURdn66jKtd1BGhLtKmuy7F9Tr3CMWxqXmJPPvEza2trtbaa9RZs/N++OqVDAsu41MX16pIDbfeZP7CBg0ZYMpO2VE2tWeBmKoM2SwcJSyfaLNOWsWcW/tpWr33J+vg/VU8EREAEREAEREAERCBGYM3a5+3FV6+MhepQBColkAkTzFtwltGmwoNu+ugVjiFsXlv6sK1c8YAl0hlrCzLOvSO0csmUcAtrk1vYLjt8zoYO3sWCoNYymSCbSZDmNwybzTJJV5Yn7ZXXb8nGaUcEejcBlV4EREAEREAERKBSAvMXnWtLlt1faTLpi0BIYINHE9iytx5xfsX1YVh3fvQax9AsbY8+8yNra37NcMwy4U9XVB/drKmn2dARezmHMOnyieDBQUyknWM6wDJNb9mjz33H6fAtqaZ/IiACItA7CKiUIiACIiACVSfw6NNn2MIXLwrvCzOZjLOPsEaN236JCMQIpNssnU65dmLW2rraFrxwgT38xDfD4+7+iHg+3V2U0vm3OYiPPnOm1WSWWmAbgJZOlauxaf4vN3xAwxjbe87PbPCgPZztho2RXNhI2h0H1mrrrSbVao85p7A11ezC9CcCIiACIiACPYuASiMCItD1BBa9dInd8b8T7dmFvzfeE1u5ap6tWfN8CVnk4jfJ6jWLrKSsdjqrFzq9iHBcUBbY6tXlynO2anW5Mt/pbpRVbutltdtH/HHO9llbtaq4rHTxm+QZW7mqXJnndCOy0u2XkLdWPm1RWemOkWjYpv2nnG6Z8taTTjePEO5k+cpH7NU3rrdnFpxtdz/4UXv+5Uu7vsEWyLFXOYbUYYVr3A8/9WPLhL/zscFhI9w6urjUeYqjhs+wfWb+yQY0TLMg4Z7wZNaYBc4hDFot/OdmC0Nfvy1hj83/jpvunR8G60MEREAEREAEREAEuoGAsuyBBFpaV9rLr19rTz77C7v/sdPsvkc+U0I+6+I3yf8e+ayVlEedzqOnOr2IcFxQPmf/e7Rc+bzd/2i58gWnu1Eec1svj7p9xB/nbE8zuBSTBxy3TfJFe+CxcuVLTjcij7v9EvLg41+2qDzgjpFo2Kb9rzjdMuWJrzrdPEK4k4ef/LY94x4g0FZSKX51oec05l7nGIKOn7BY9NJfzdLmZvfqLF0DVOfhWWX/EkHSZu70OZux0w/MamucU+jS4w8G9RZYk1mm3tKJFrMgZUE6Ya+9cp69sfQh0z8REAEREAEREAEREAER6FwCsi4CXUsg0bXZVSu3jC16+Up74eXzLZ1Z52YPB1k6KN8xDNwM4Faj9rU9Zp1pw0ceYlaTbFewRNtgy7gZw0ym1pxxe/Hl82z+i1c6Pec5uk/9iYAIiIAIiIAIiIAIiIAIiMBmEehBiXupY7iB4HMvXW4vv3KpBZlVFjCztyG46GdNTYPNmfE9m7rjl6xx4EyrqVltNZn2zl46kXIOZ60FbWl75dW/2/yXLi1qV5EiIAIiIAIiIAIiIAIiIAIi0FsJ9GrHEOjzX7jIFi280KyllsOSEtTUWsOAiWaZRktYs1nbUMu4vXjCtiBpNYnl9tzCX9ozL14cjy7nWDoiIAIiIAIiIAIiIAIiIAIi0CsI9HrHMOPcuudfu8aeWvBdS7WuDqFnLDBLtDjnzy8RTbvwjJPAzS4GlnAzhEHQ5tzBtEtdZxm3b+5fJlNn6QxI0pZuXW6PP3OWvfTGLbbhq4edgv5EoB0BBYiACIiACIiACIiACIhA7yeAF9T7a+Fq8Pri/9k9D3/MWptes0TQYpm2ehdqlrZa40tkzDl9YUCQcpukpROtlnESBGvNXFjGaixT0+RmCZusufk5u+ehj9sbi++1vvhvzNixduoXvmSHH3lUWL299p5rX/nG6cY2DCjyQRp0vXBcRL3boqjLaV/+mu08bVqnlgH75EN+ZBQ/JqwzhPzIl/wqtX/ih04Kz7c/h9iq1Ea/01eFRUAEREAEREAERKCPE+gzjiHnaX3LKrvn0c/byy9f7WYFzdoSzulLrHFOYLOT9WZBmwWZGnMxlk4PctIQOo5tmS0sHaStJhW4tP+2+x75lq1vWWnd8Y+b9EI3/IMGDbKPnfJp48a+mmUbMWpkaG7i5MnhttAHTuCUqdPtzttutZ/96Pv29FNPGMeE50tTqrzF6prPXjXDKDPOMU6yt8s+YThMlM2H96UtbWf06DH276uvDM/ha6++Yvvuf0BZDwX6EgfVRQTyEVCYCIiACIiACPRnAn3KMeREtqTW2Lzn/2yPPvMVW7fqOUu2DrBEutGcR+hmDgOzdIOZuWrXrHGbZqvJtDlptqbV8+zRZ7/u0p5nrd38myLJ2lqbO3c/w7Fyhe30v2uu+lfoJFz0l/OL5uX17r3nrlCPYxyLceO2KlrWLbfaulc4Hoccepglk8nQafJ1tD72j3P8yzN/YvOefDKs2VVXXGYrli+3Ug8FQmV9iIAIiEDvJ6AaiIAIiIAIFCDgPKQCMb08ePGyJ+y+R79iTy083fmEi91kYW1Yo0yw3m3bLJNOWNAy1BKpVpu/8Ey795HTbPHSJ1xcz/gbNny4HXnMcT2jMCVK0dS0zlavXl1Ua6995nb6ss6iBSgRyQwhDuz8+c9knaYSSfpU9FtvrehT9VFlREAEREAE+jMB1V0ERKAjBBIdSdSb0rzy5v126/8+bk/N/4GtWPmwtWXWWzq93lavetzmLTzDbnnoRHvx9dt6VJWam5rCWRwcFRyWYoVjVpHlpSx/RPItQ+U9NMKJR3aZOSvHpI/3ebFlSeWUqVPDdxFJc/jG9xGjCdGjjAufey4a3G5/yeI3w7ByZkFZ6kh+XsgjTLzxIxpPnSg7UehFjwkrV1hCutsee4bMb7/l5mwy6gwH4n0g+4QR58NKbSkjZfN14nxx3kjHlmPsUQevgz7p0EGoN3rocxwX0kbTYA/9WXN2NcKxi0483X4HHhTO9i5cuCAepWMREAEREAEREAER6LkEVLKqE+jzjiHEWlNr7PXFd9mDj59ut9x9tN189zH2wGNft1cX32YtLWtR6XFy9523GQ5isZk2nJSTTv5EWPZzfvvrcDkoM16HHXZ4dnYO54JjZvTQQcaPn2ANjY1hukIfxL/jne+2G2+8PrTLstGoLo7HvvsfEL5nWGrZ5ZIli41yFZsFxeHBkYm//xatP3niiPp3HLFZjrMZLXe+fZaQEn71vy43OLFfLcEZe/cRR9ti5xzzXibv9lHX+Gww72rinP7lvHMNSaVSdsgh7zDOcUfLAu9937a/XfzXC8JzGD9POJvke+/dd/XLWdKOclU6ERABERABERABEeiLBHqiY9gXOVdcp2XLltkD/7vPir1viCPR5GYX/37xhVmHBgcOJ2TOnN3CPNniZHinB8eHfZzOUKHIB46Xfxctqoazg0OBg0Z+0bhC+8zE8S4bjh3p43qU69w/nG3R999uvOE6o+wTJ04K1YcOHRbO6j35xGPhMXmThrRhQIUfOL8f+sjHjDLB+s033qjQQml1nDEcQt7tQxuecB0+fESO0web8//0f0YZEMpD+SZM2FB30nZEsIO9eFqcbO+EU8Z4vI5FQAREQAREQAREQAT6FwE5hj34fHPDzjd/MvPDkr9oUZl14ktfiPvkZz+f8/MDODqNjQNswoSJhgOyfPmy0OGIpi+1n2pttWLLC3EsFy0qf/khzpt3SHFox4wdW6oI7eLfemuFUd/4bFs7xTIDqAOzc6+9+opFZybLTN6pam+tess4B5uTCfUrdo44J6+8+OLmZKG0IiACIiACIiACIiACfYSAHMMefiL9TBszdHN2271daXFqmJGKCzNpa9dtWCaLQ9Uu4WYE4LCe9aufV+xsMnPFDFZDY6MdcdSxVt9Q364UzGTxPhzCbB66XokZQmYpcXyJ512/zVlq6e36mclqLEv1NqNbykhZKTPCuYzGd8c+LGkjOIedmr+Mi4AIiIAIiIAIiIAI9AoCcgx7+Gnixt3PtO0yY1a2tIQ3Na2zRjczyOxhNiLPztChw/KEdk8QTqWfBd3ezWim2trCglAH3jHEaSIeR5fZPGa9QoWNH6T3cQThYJKW/Y4KDisza8xGxmdmO2rTp2PZLA4ux9SHslM/jiUi0FcIqB4iIAIiIAIiIAK9n4Acw15wDnFc/EwbzosvMjOBOEVbb7edD8rZrlu71pqamspyHnMSdvKBnwUdNXqMJWtqwtymTZ8RfjsmX87CbFYYWOQDJjhzjW72ccDAgUU0y4vyZZowYVLOu3/lpc6vxbmZtssMY1a3IzOs+a0qVAREQAS6hYAyFQEREAER6OME5Bj2khPMTBkORrS4OIt8OQvfOsq3jxLHDBXLFfnGSWYVn3z8sZz38tD7fx/4sDU4hwr9SgVnh5k98iCvStOjT7nuuuv2nHfoeKeOOL4shy3LL09434nZcvp8yZt96rHDDjtZR96fxH5cfJmSyaT5bynlHcvoMXlWwg6bTW5Wly95IS15slSWWVH2u0tgy9JWfsbCl6u7yqJ8RUAEREAEehIBlUUERKA/E5Bj2IvO/lVXXBZ+K6cvMrNmfJMlDgg/iYCz5n9Cwn8LJg4lSxf9e3n8BMKVl/8zx463V86WvHB2QEiDwgAAEABJREFU+GIU78yVky6uw7dz8jMJPpxjvq3TlxOn8B9/uyicbUOHfFlSywwhX7ZDfQmDCfHVEMrAN7pSBhw4jikjx7DFAb/1lpsqYuffX6S82KCczIq2plLsdov4mWQeKixfurRbyqBMRUAEREAEREAEuomAshWBAgTkGBYA013BOHKFlh3iCPGFId7po4w+jHfXvMSXYnLs47D9/KKFhh3CsYEDxM9EkDfHbDkmnOO4kH+xeK/vy+bz8eF+G88HvWg5cXzJi3DScEz5vQ51IA/i4rbix+hEBZvYwmY0nPywTzzh2OEYoc6PPPRgUXYwQ490pMc++ZAewS46/J4kcZSfeiDskwZBJ2qHckV1sE88eujHj8mHfMmD+KiQD7YKxUd1tS8CIiACIiACIiACItD7CHSkxHIMO0JNaURABERABERABERABERABESgDxGQY9jrTqYKLAIiIAIiIAIiIAIiIAIiIALVJSDHsLo8ZU0EqkNAVkRABERABERABERABESgCwnIMexC2MpKBERABKIEtC8CIiACIiACIiACPYWAHMOeciZUDhEQAREQgb5IQHUSAREQAREQgV5BQI5hrzhNKqQIiIAIiIAIiEDPJaCSiYAIiEDvJyDHsPefQ9VABERABERABERABESgswnIvgj0cQJyDPv4CVb1REAEREAEREAEREAEREAEyiPQn7XkGPbns6+6i4AIiIAIiIAIiIAIiIAIiIAj0I8cQ1db/YmACIiACIiACIiACIiACIiACLQjIMewHRIF9GoCKrwIiIAIiIAIiIAIiIAIiEDFBOQYVoxMCURABLqbgPIXAREQAREQAREQARGoLgE5htXlKWsiIAIiIALVISArIiACIiACIiACXUhAjmEXwlZWIiACIiACIiACUQLaFwEREAER6CkE5Bj2lDOhcoiACIiACIiACIhAXySgOomACPQKAnIMe8VpUiFFQAREQAREQAREQAREoOcSUMl6PwE5hr3/HKoGIiACIiACIiACIiACIiACIrBZBBIWBDkGMhb/r2MREAEREAEREAEREAEREAEREIG+RCDHCXQHieZ1TRaV9euaTdIPGei8q92rDagN9OM20NKUv98nHMk3LhYKR1dxhXnCJ590JTPyQrq7HORfqByKy9+G+iqXaDuI7sfr2xVx5Oklnp8PZ6u4/G20M7jA20s17XsfcH1Tk6VaWy2xvtlVSmLioHbQH9qA6qh2rjaQvw004xjmGQsJR/JxKxSOruIq49zVzDg/CPnGpVA4eorr2ee1N5+jaNuK7sfr1BVx5Oklnp8PZ6u4rrse4O2ls7i3taYs4WYN9ScCIiACItB3CKgmIiACIiACIiACIlAxATmGFSNTAhEQAREQARHobgLKXwREQAREQASqS0COYXV5ypoIiIAIiIAIiIAIVIeArIiACIhAFxKQY9iFsJWVCIiACIiACIiACIiACEQJaF8EegoBOYY95UyoHCIgAiIgAiIgAiIgAiIgAn2RQK+okxzDXnGaVEgREAEREAEREAEREAEREAER6DwCcgw3l63Si4AIiIAIiIAIiIAIiIAIiEAvJyDHsJefQBW/awgoFxEQAREQAREQAREQARHoywTkGPbls6u6iYAIVEJAuiIgAiIgAiIgAiLQbwnIMey3p14VFwEREIH+SEB1FgEREAEREAERyEegSx3Dydsfb4Vkm63ebqNGzJKIgdqA2oDagNrAZrWBfINdZ4SdvPcqKyZ7bd9skm5iIPZqe2oDagN9pA10xvhVyGaXOYZv2+d3NmOXLxSU3Xc9w/ab+3uJGKgNqA2oDagNdLgN7D7n24XGu6qHn3H4W/a9d68oKJd/7E27/OMSMVAb6Kw2ILtqW/2hDZx20FtVH78KGewyx7BQAQjPWMbWrFlkN975TokYqA2oDagNqA10qA08+PhXrbFxLMNKl0giyJgbvgrm9cF/TLKdz5wpEQO1AbUBtYGOt4F+ze7+lwYWHGM6I6ILHcOgM8ovmyIgAiIgAiIgAiIgAiIgAiIgAptJoAsdQ/dkNVpY7YuACIiACIiACIiACIiACIiACPQIAl3oGGrGsEec8S4uhLITAREQAREQAREQAREQARHo+QS60DHUjGHPbw4qoQh0iIASiYAIiIAIiIAIiIAI9HICXegY9nJSKr4IiIAI9GsCqrwIiIAIiIAIiEBfJtCFjqGWkvblhqS6iYAIiIAI9AECqoIIiIAIiEC/JdCFjmGm6Nd6d+UZqK2pt3HD59q0HT5q++z2Rzt4n+tt/93/Zrvs8BnbavTbrKFuUFcWR3mJgAiIgAiIQIcIBJaxz7xtuT146hN2xuFLbdq4Ngv4GQ1nbcKwjH3hbSvs3s/Os++96003ttW4UP2JgJkYiIAIiEA+Al3oGHb/jGHgijB6xDQ7aLfrbMpO37JxY06wAXU7WlDTYsn6gTZm1DE2beL37MBdL7ftttzfDa5diMf0TwREQAREQAQqI/DBfVP26V1ftgF1afvgDq/av973kF33sWftrx96xi7/5EP20d1ftGH1rXbULgvtzGNfcONaZfalLQIi0GsJqOAiUDGBLvR83IxhxcWrXoIgCGz6hFNt5k7ftZZkxjL1qzbMYNasdNsa98x1oKUTLZaqX2YtNa02adJpNnvq6a4Azpt0n/oTAREQAREQgZ5EYJuhrXbqjPmWrk9ZMp2wlfUZW1Vfa2OHr7HdRrbYgPVJq7UWN7alrH79SDtw3DKbttW6nlQFlUUEREAERGCzCFQ3cRc6htUteCXWcO0mjz/Gxow9yCwYYDXBeqtpHWqZIGPpTL0La7OENTkxs/QA91Hr4pI2bOjuttu0z1lNIunC9CcCIiACIiACPYfA8XOaLDmg1RKtSWtzo3l9W9q2WJ+0hlSt8bizLZGwVjfmBekGa0uuskxtyr56wFvGmGj6JwIiIAIiIAIxAm4oiYV02mH3DUXDhuxk47f8pKWSNe7Jqauge7JqQdoyNU3W2vqWNTcvsdZmN3OYTrsBs82CTNoSmYxlrM6GDD3Uxoya6xJ17Z9yEwEREAEREIFCBIYNDOwTs56zZKbRzI1nbUGN1bVlLFWTtrYgsGZeJ0y4B57uQShOYU1qoDW01tvUrV+1Xce3mv6JgAiIgAiIQJxAFzqGmXjeXXY8ecLRZm6wTLbVO8evxSwRuLxbbf68s+zeBz5i9z50it318Mn2yNNfsYTTsUydZTJJq0msdvpJ23niSW4buDT6E4GqEpAxERABEegQgUOmL7O2jHuQaU2WcSNUwlqsJVHjbHGUthr3cNPS9eaegLrxrM6CoMXW1TXbFs11dtiOy0I996E/ERABERABEcgS6ELHsHscq8EDx9jQAfta2tZZ4D7dcGmt6XX2yJNftZffvMVa29Zaqq3VSZMtXfGk3fPI+6ytxTmEifUOUtINqrVmySE2dtSe7lh/IiACIlApAemLwOYTCJyjd/j0Jjvr6Oftqo/Ot2/Mfdk5fw1lGmapacrNGLptTZ0dP+01u+OjC+3/jn3NPrTnMvcQtEwzUhMBERABEejTBBJdV7tM12UVyWnUoP0s5XzSTJC0hHMMM5nAVq542DmB8yJam3bXrFtqL735ewvSacukB5kF693T2KSNHNKx5aQXXXCO3XXrtcbWYv9+84sfhXFXXnqhzZ41IxZb+vDQtx9o/732MiuU3sffduO/7OSTTixo0JcjXxkLJioQgQ3q+7Uvf66ARuFgX17qxH5hza6NoU75GHLOYL855YUTvMiDWnGeyMsfE5ZPfN6kRTanDPnsK0wERKBCAp2oHrgx7MIPL7WfvONJO2jSGtt5xEqrDWptbUNTWbkm3MxiIl1nvIe4vnaNJVzaESNX2N4Tl9iX3vaS3fDJl2xwY3m3A/TN9Df0ffRD0QKU239F08T3/XjENh5X7WP6WfrPqNAnVzufuD2fb6G84vEcMy7AF1v+HPhy5zsX6ElEQAREoFIC5Y0ElVrtQfoNA7e0dE3aLJO0tPNNE4m0vfDqea6E7sB95vtb8NINFmRqLBO0mrmZw4TVWENdYz7VkmG33X63pVKtNnrUKKMz9wkYULfdZuvw8H8PPGQPP/JYuF/Jx6wZ023AgEYbNmywzZ45vWDSZLLW3nXY240840oMNDN2mRIP1nGMQDGGMdXNOpw+bYqRV7y9xI2e9rlTbNSoEdlg2sEXP/epnDaWjdSOCIhAryaQccPV9YsGW7q1wVqDtKVTdW72z6xx/ZAy65UJ35tfn3BjWWvG0kHC6lIDrDHdarXNA+yxJVvY2vXpMm1tUKP/+dCJJ2w46GWfjHs4WuO327ZdyQ9/59utmFPaLkEnB3DfMNrdPzAuMD4wjp9y8ofDsd9nPcqNBad//Yt5x3ivo60IiIAIlEMgUY5Sr9ZJpNyAWGNJ98Q0cANqkE7aqlWLS1ZpfWqtmXMMg0ytcyprLLA268i/hx99wlasWBV24jhy3gaOHA7dunVN9shjT/jgirb/vek2W7JkWWiffIolZuB4+8H7t1PZf799QkekXYQC2hGA4WnOIWsXUcWA/9xwk9EmFi9ZYjf895aClk/88Cdt7gHvysoLL75kdXVJ22arLQumUYQIiEDvJXDxnfV2wJ+m2if/McH+8NQEW+ycxUxitdWkGw3H0VIZa8kk3H7KWoKUBS2DbX1Ni9U2N1pta9rNFqYskcg4h7DW6bTZX+ZtY6dctbMdfOEE++Klw62tMr8wBDln9gwrNOsVKvTADxwrHpQm3QPThx5+LNuHRvvTz33xGz2m5IwD856ZHz5gfuLJp8OHyEcf/8FsuU897RvhfcDAgQNyHhaa/m0OAaUVgX5LoO87hm62L3CDZWAp95Q02CCZ0iNgkG5zjcKNvJaxdKLVpXOHHfhjJvCll18JU44bOybc8sGTPwYmOnw6fsJYLuKXhrBUhyeFhDOQsVSEsPP+eFZ2+eluu84yBgMEpwXdfIKjwazlHrvNyXmiyFPTrbcaFzoixEfTkjf5+fKQP+XwOtwM+Di2HPu46JYnr8RjC5vYwBZhCPuERdPE9wtxwR52iUewh1AWhH2EJ8PUNWo3Go8Ox9H4Qvs8YS6lGy0L5aOc3h51pc7kiUybupOPCrfbOMcOB2/ggIHhuSIv9Djv2GKfsFB54wc20W9pSdnLr762MVQbERCBvkZg2ZqE3fviIPv1DYPs2aUjrGl9ox1z8SQ77tJZ9qlrpttp125v37lhJ/vpTePtB3cMtDOvnWAn37ydffS6Wfbef862I/48015sGmhL1tbYD/4z2G56bqC98pZ7+LkZoA7cf9+iKxXon6J9HvuE+SzpH33fRl8dHSe9Dv03cfR/CONKPO4Pvz0zfK2CeIR+2OtEtzwgZbzkoepfLvpHNCrvfrG86YvJK1//7OOIRzjOm4ELpD7owAEeLijnb8SIYeED3JEjR+SEc0BduAdYu3Zd6CASJhEBESiHgHTyEVJQaS0AABAASURBVOjzjmHgfLvAzfdZJuDPLEi7Ixdoxf857VAvk2m0IJM0c+msg/94yofjxdJRBkSEfcKI45jBEqfDZzFgQKN98XO5SwMJ22HyxFAFZ5NZovCgxAezT489/nT4NJFB0aszW8j+LbfdaTgV7CMMTORNfhwjDD6nbZwtY6B8x9sPIDgr+W4O0GOZKo7pL37z+1D3Jz84PSxHeOA+sFtoCUy5XOCGOHPh3+HvfLsh4YH7wAHnCTH23KExCEfjCeO42MDNuXrSPa1FN19dCcd+sfNIPHWlzugj0XJzXEg475wPWEZnmDlXnmn0IUMhOwoXARHoGwSWrF5vdfXNduSctTbvpYzd9lzSbpk3yC57Ygt7bvlgS9QPt0ueGGm3P91gdz5TY4++aLbd0FYbPXilvbpm0GZDwLF67bU3wtUwH3j/e/Lai/ZPXoH+j36Q/pD4L37uU6EN4umrt9xyLLtZoV/+8AffFzpGPpCZSvpxf8x22rQpOWMLfStpiYuKdzzXrlsbzr5F4+L7pC8n73j/TNkOd+NQ1B7H2IuGsR8fJ/2DYuJKCWm//uVTQ34dfSWlVB6KFwER6F8E+pxjGD996SDlHML1hmNXk2mzhPMJM85JtBL/Ms4ttEyNWc3KcNlNgiWlJdIUimaZJ8tJWTrKElIGRp7wEUYczhphOHp+Ocs1//lv2Nm/89CDc8wSjk6lS138EkXv1DBAMXC+8urr7ZayMjC9/V3HtVuqMnrUhvckeWrJAB5dhoM+6XxhGxrqw/ca0fMOC3XBuYmmY3/UqBEGA5/WbwkjrhQXnKXv//gXYXmxR3qfxi+z8ey5Edl5px3CWVKfhi024jOq2InKgw8/ZtilDvluhEqV18dzQ0W5OI+cz2gehfZ9mihnbqx414QZxgsu/JtV2iYK5aVwERCBnk/gzhdGWCKdtg9MetO2GrxpKG+oTdivjnravnDAo7b9qEy2IrXJwL79zietPlVrj7zqxrZsTMd3Lv/Xv8O+lLGEMSVuqVSf7+PpV+ce8K6cPhxb9HH0yzyYo49Dh76T/pB+nP4cPYQw4tDx44B3AomPy7JlK7JB2GG2jlk7BMeuI3nTP2OUsjGmMLZQHrYcUxfsooPkGycJL0co8/HHHRU+1MX+T878TTnJpCMCIiACRQlsGk2KqvWuyGRNrY0bOcW2HD7TGuvHOceu3lXAzQEm0taWqbetRs+2sSNn2tgRu9q4EbPayZiR0yxIuCeqiSazdIPzD9OWqBvp9GbbliOnW33dAGev/D+Wk/I0L5msNZaQ8q4hzgWzfsT5wYvBlUEJ4eliPAcGx6VLl8WDyzrGacNBI9+j332YMUBhjy/HKWaAQYynuzhoXo8ZKwY5ntpSVgZRH+e3Bx+4X/j0lgHfOywshyHepyMt+4TlkyJc8qmHYa+/8Wa4jQ76YcDGj202LtWEA/WiDGw53qhSdPPL3/whXK7Dufr4R07M0S1VXh/vz3tO4hIHxZ5u49z/6fyLSlhQtAiIQG8nsNukjB08qc323yGw5rYGa0vXWcrNGv7u2Pn2oT1X2Pumv2Xnn/CMDa7L2ODmAXbWUfPto3u+YR+cvcz+7/jnbUwyYSnnEy5eO8z22zFtB+7QGtqqqw06hOa5Bc/bpZf9K3z/jVUkkydtWNHijZXq8338k08945PkbBl3eIjK2MnMHf31Wb/8UTi25CjGDvw44O3HosPDYnEoVJJ3tH+uZIzJN06SdyXCuM74Xkka6YqACIhAIQJ9zjEc2Dja9pnzR5u205k2ZcoPbfiwWeaGQmuzWsuka63G1ttOO37Hxf/Qpu38XZu68w9i8n2bvtNPLFmbNEs3Om5pS7YlbIuBE53e923KTj+2vef8xUYN29HFlf/nnSmWkM6euUs4kLKMtJQFP8CV0isn/j8bv9jEL7kp5FDgDLIkstAgzCDEk1GcPvLFuUOfdBxHZeutxhX9qQx0cVArdXiryYUyINHBneN8giN/7XX/Dc+f55hPLx7WGeWlLHwJwYkf/mQ8uz5yrGqIgAh4AtuMqrU/H/OQ/e6I+fbLY+61X7/jCUvUBFaXarAdR620L+37vH3zkDdtxtjVVpsJrCXZahOHNtlpc1+30/d70/Yet86CGn5+KW3fnPusnXXkI/a7w+fZWYc/Zl916Xw+lW55KMWrCjhv++y9u7EtZaMjfX7cZkffqfN98cCN73Fj149p5a7g6GjehcaYcsZJyhkVX2b/4DUap30REAER6CiBREcT9sR0gQU2a4dvWF39aMsEGQsCN0uYaV/SIEhYEDjtvEJcwjKZ3IRB4PUTVlMzwKZN/JIlEsn2xguE0Inzrh9LGocOHZLzTaJ+oMLRYtlJVKq5PIQy3HLbnWEJGZgLzRbyFeQ8LfXlYXkOy3TChJEPHBIfx1Nd0vhoBliW83CT4N9l9LN4hEfruP8hRxk3Fz6t33YGF76chfcpmfFk+U20HNTH511sS1mv/++t7VRKldfHl3pS3c6wAkSgLxNQ3coi8PLiFlu7dqhZTcoa2uqd85exVE2NtdSuscCNVzXOSrJmlRvbEm5v018QOCexfqWtq29yD0iTVsNMY7LNPSoNrK22zRqCJrvqya03JejAHs4J40U8aak+38f71RTx9Iw7OGGMV34pqe+zjz7+gyXfEYzb49h/mzfjFWMdYfmko3lXMsbkGyfzlUVhIiACItBVBHJHkE7NNehU6xgPghqrqau3dJC0wBLGvyDoWL5BUDhdEASWTg6xIKgli7KF5TI4SgMGNFp0OaEfqFieyCxdVPIt0yw7wzyKPi+e8OLg5FEx78D48sSX7lx0wTnhN6NSTh/H4M1AGrXnZyixw/sn/pgZRtJGhfhoWvZ9WUkf1WW/o1xwjll6wzlgCSm2vBSa9aQsccFhj98IlSqvnzWO1iffkuF4XoWOYUbZeTeG900K6SlcBESgDxBw485tixotZc2hc2dWY4lgvSVTSbP0AKtJ11s6M9A5f4l2lQ3aamxQ01Crbw1sfd1aS7TVWW1bwqVJ2fxVw+yJl9e3S1NpwF8v+Wf4vmE0XbTPp6+KCv0Xq2Zw+qJjAvveBqsi/GsYfimpt9HRfg+bf/jTBWFZycvbYxvtj9HrSN6VjjGeEeMCTHzdS20ZAynzlZdeGH6DdSl9xYuACIhAOQTajyDlpOqQTqZDqSpJ5MZNs7ZBZm6wDDKdXLWadVbpP+8YMBAyIPr0DEA8/Yw7Gsys8STW61Vj6/MqZtc7OD4/yoH4Y/+enT/GIWT2Dds+jK0fINk/cP992djXvvX98B298GDjB09NcbQ2HmY32OsMLtSdPLMZuZ1CdXBRBf/iN0KlygsP/z4ORpm1pBy0B44rFZbfkjafU16pLemLgAj0fAJ/fXyMZSxpbYm0my1MOwevxp5dOtQWZ1ptXf1qF+ecvaC1XUUSbYPtrZrldu+rw80pWWBt7n/COZl1dvfzwy2TCdqlqTSA/s2vSPFpCSvW5/NwMrr6gn74pltu98nDLWMDs4X0dWGA+6Dv5Juuse8OK/4jHa9DRMc1b4QwxgiOO5o36enbseGFupUzTpb7kM8/wC20PNXn28VbZScCItDLCXSy99TFdBjcEjwNHWhBYk2nZh608f5hZVn4wajQ0skTP/zJ8FvZ/FIZBhdy8A5HPJ23xwDHPrpRIYw47EbD4/txPZ9ftByUBVvoxuNx3gjDLnmRjgGVY9JxXCgtcV4X2+gh7JMe8TbRRbBJODroIuwThq2oDuWifHF2Xg9dBB10sREX8o+nR4c8yRthnzAEfWx68eUljhshbBFHOsrBMWmi8b48xKPr49Hx4m15XR+urQiIQN8ksOjNpD335iBLJ1KWDjJW32bh7xKecN4Me/7FUW4WcLU1J2qd45dxABBzs4gZe7mpxT76t93shpe2tbp02qV3Q7/zBesy6+yG+SOcbvl/9HX0Xfn6nXz9Ff0quvRjXtDzObLvw9E74/s/C8fBQv0muuRPObCRrx/0NvP1m6TxQh7YiwphPp6tt+91onkXy8fH+XTUDRbYpFyEo8MxeXLsbcfj48ekIS1piONYIgJdR0A59WUCbnToO9XjvcK0e5qaTjS7J6CVfXNopRQy7oltpWmkLwIiIAIiIAIdIVCbNPu/D7xgO41ca0n3YLItCKw5mbCDt33Nlq7K2PF/n2in3bSL1WXSxs8ytdWud05h0v42bxt7959n2OOvmh2+w4vWmhlkNW6GMeMK0ZoYbj8+dKGNG1HrjvQnAiIgAiLQ3wlkHcP+DkL1FwEREAEREIGeSGDUoIxd+/FFtueI5ZYMEtZauzp8v7Ch1XmLwVqbMMYs5WYPr3mi3m5aOMbanONXv36QzV8+wH563UhrbsnYwPrApo5e69K5GUPnVKac1KbX2dZD19m1J95vO4xO9cSqq0wiIAIiIAJdSKALHcOgC6ulrAoQULAIiIAIiEAvIuD8N/vCfktsy4HLbX1NjbUFaattrbea1CBrrWm2RLrWJg9fma3ROXePtWQmaamg1c7939aWSm+ImjAq5WYTU2aJtZbJNFh9ptnpuFuAwKy+ttZ+dPiLVu/8zA3a+hQBERABEeiPBNyo0FXVznRVRspHBPo5AVVfBESgrxCYvl2NHbfT85bIOGcuVWuB+2/JldZWs87W17WYOUdx52GW/besqc4yVmstQYOtbN40xE8ZudzMzSSyBLXGOYurnTNY3xa4dC1Wk0nbTiNW23tmrXPH+hMBERABEeivBDaNGp1OgAGo0zNRBiIgAiLQPwiolv2CwLE7v2JNNsgC57ylE62WSmQsnR5oyVSDNa4fYE11KZuy1eosi923dE5jsN62aFtju45ZlQ2fPDJhSYbhTL1ZkLIt1gfWXJuymrSbXawxq8mY7b/9MtM/ERABERCB/kugCx1DN+r0X86quQiIgAiIgAhUTGCroWmrDdrMEoGbCcy4mcMNY2k6kbJMkLZk2yCbNnYl0aHt2Vs1WTqRsEwmaTtv0xqG8TF1TJO1Jmqcg8mwn7E25wnWpBOWDszZTDtbZuMGb9InjUQEREAERKB/EWCE6F81Vm1FQAREQAREoJcQ2KI+5Ry3ZgucExcvcjpwjmE6Y4PrWmzHMRteEJzlnMS2RJ1zFGtszrjFbpuxGjfSzxi71JpraiyRds5h3NDG44E1Wkq6EUVXb5SfCIiACPQIAokeUQoVQgREQAREQAREoB2BBO8UJtKWDjbMFEYVMuZm/JJrrC1Ta/tPWh5+8+jOfPNoJuVmB9M2JJmyvXZM2Oztk5YMWt3sorPhtqSL2vH7gXM0/b62IiAC1SYgeyLQ8wkken4RVUIREAEREAER6KcEnNPn3DnLBG3tACQyCQtSjc49TNncia/bUbPXWSbRYnXpwFqT6y3lYt4/bYEdNulVa7IGa0gnzIIWC79zxtr/c8naBypEBERABESgfAK9XNONEl1Vg6BLMgrcCJp2Tz0zmSrxZErWAAAQAElEQVTml9mwRCesgBuc0y6TTDrlDl1m7lN/IiACIiACItApBNpaLZ1otMbU+nbmM24sqslkXLzZmIZ6O3GX16wtURM6frWpejM307jT6AZ72/i3wvcU24KUZYxvNk1bJpGyAMfS3L5zILGTaKttl4cCREAEREAE+g+BLnQMO9+JSjtnrbnlaatJ1bgBr656ZzHRuslWutGCdI3Z+tWWTrdsCu9De2PGjrVBgwb1oRqpKj2ZgNpbTz47Klt3E3hmXa0F65utKenGnXaFwSlMW+DmBrcctNa2GbzauXhtZhl0Axe+3kYPfNPGDW5ulxKnMBPgFKKXtlSmwZ5b29hOTwEiIAIiIAL9h0AXOoZdA/WReb+zxYuvsVSwpnoZhj5t0tLh09ZWW7HiDnto3umWyaSrl4ezhDP2sVM+bad+4UvGzfLO06bZJz/7+XDfRZf9F7dTdkKnSNojjjrW9jvwIHfUs//22nuuwYsyV6ekG6xE7R5+5FH2lW+cboRtiN3w2dFzsyF1135ShxM/dFKXZlouH85db2lvHQEId/h3JK3SiAAEfnH9WPvXgknOcQs4jIkLc07gE8EJdkHd3+3ums9ZwHjlxipz4Yl0gyXdMd9nGktoActKLWOB00tnWu2eV4ba967fNq5W8rjcaz2fIa6NfP1rPt2OhJVjn7GWMbczxpKOlLmnpvEsOV8IfVtnlJUxgXPBOeHcbE77KlQ+7HJvhe24DnHkTRkoC/WmruwTRhw68XQ9+Zj7F8pOHXpyOVW2nkEg0TOKUbwU/sKManFhcoHS4KPhran19vhzv7db7jrSbrzznVWSdzk7b7eb7zjCbrrrMHvoqR/Z2ubq/97T6tWrralpnZMmW7d2bbRaFe1vjp2tt9vOUqlWu/2Wmw3uDABxgTv8KRQdpo8/7ctfs3wdLToI+lEhLH7+ovE9YX/ZkqWWam21t1a91SnFgSMc+muHTVu9667bbZttx1f8AKTDJ0QJRaCHEOC654YNYd8Xi33C6B9XrgvsG/8ebjN+PtumnDkzJjPc8Qw749oBYT91wR1tNuVnuxp6O/1iqu3085m288Z0B/z1Hfar1ecaW+J3dnFTzpzl4nexaT/fzT72j3H20rKuvSXo7P61HPvr3Fjb1NTkxt11Rn/kzwFbfx7oozkXhcY4dL10JI1PW2jLWMy4O2Xq1PDBMcf5dBl/Tzr541Vf8UPdJ0yYZH8571z72Y++b08/9US+7KsSxjlo6uB9kD9Pm1OQQu2ho+WCHeeOsZ5yseX4lM+cap877cvhfRbhUaEeXP/7HXBQeL5JQzxb0hI3e9fd7FSXnnNOnG93xKNHGEL4TlOmGOMsdeCY9P6+jS3HhKNP3oRFhToQh5Af10E03rfHYnGklfQOAoneUcz+U8qL/nK+nfuHs9sNUJUS6KidiRMn2ZIli8P8r7nqX+EgcM5vf20rli+3O2+7NTw+61c/Dx1XOhPKxUCBXHfdNbbnnnvnHZS23GrrdrNu1gv+3XvPXfbLM39i8558slNKO3zkSKutre0U273F6Csvvhje1HLj0VvKrHL2fAK9oYQ8iGscMMCSrg9gv6Nlpn+in6K/KmSDvoZ8CsV3RzjlpdyUvzPyL8c+N8uMuYyZ8TJE48qxRfqOpCFdMWEsZtx9+qmnjC3H+fSHDh5qyWT1x5MRo0ba8uXL7M033siXbdXDOBecE1iWaxzHprFxQLnqBfXIk7wpQ1yJMOLQiceVe3zIoYe5hxBNdrG717v/vntt3Litcu6ZcOqGDx9hTz7+mLWsz32v2Kf9+8UXWlNzU06WrPJqbGy0f/ztopzzRL+ybt268B4G2yed/Al7/fVXw3s57tsQHHHSe4M4/oQjPAzYbY89cxzYVFub/fvqK0MbxDN2e+exWJy3r23PJtBnHEMaPE9K/FMM30jpLHBgfDhPQzglxPswnn7wpCOu65+CFNInHPF5Y5NjhH3KQxz7Pi8f5nUo20nuCR/x5If4MqITlY7aoW7kcfR7jg+XRfq8orbZp/50Ujxl5biYTJs+w+iEbrzhuqwag/v5f/pj6FRmAzfu0JHSucBjY1DOhjJyHigbAocchRIHlB2WCE/SWCZywvtPDOvrebLFNsJ+1CTHhCMTJ0/ORlEubBUqt1ckvT+35Z6nD5/8MXv3EUfbqNFjwiXD5O0FG952oS2MvD71hgG6bDkmDqajRo0mOBTKCRfKShz1i+qTBruhsvtAnzAEm+i64PCPMmInygZ9JFRwH/sfeHB4DkgfDXdR2T/aBgMVNx/ZQLdD2Sgj+bjD8I99nyf72EV8GEqUn7ZOeYlD0CUOIZ4wBJ0JEyaGT2UJJx4h7+jTWMKoO/qk8+LrhH0fFi0L6bxgk/qQT9wWYXAkLfvRNL4c5eTh02nbOwjwIG75sqX28ksv2Jw5u5VVaN+OfHujXdB26KeIwwhhPp42d8TRx4Z9De3uQx/5mNGO2UefeHTZckx6tie5cYnrKBpHe+cYIQ9040JabKHDlmN00Cdf7BJHOyeOclN+dBDKhR7xHCPo+euAfexi47Qvfy27SoVwbNG/EUdZfdie+8w10lAG7CHsc72RN7rR/IhH4uGkoWyUkXjSkJcX4ouloTzU33MlHTawhRBPOQlHiMNmNE/KSz3RJY0XdPfd/wAbNnx4OJ5QDuIIxxbi7VB+9ikH+XkO+XQJmzJ1uvFwF914vtXIAxtRIU9f/mg4++RPOagPW45hcpJzeKg7DHy4rye6CHax4WWnnadkxyd4oE8cecd1CSeMOPb9eTnJXSf5bKMTF9Lg9F39r8vD+6RFixYYD2tw3rwuThb7xLH1Ek/rw9nCYMLEyXbjjdfnOIXE0a+89MIL7BqOJQ5+/MECDm88LEzgPngYgF3sk48LyvkjHpvR+yav4OPiY7uP17ZnEugTjiEX8zsPPyK8KHjCwZOMmXN2DZem8RSEpyGEI1wAdCLEo0eYf2J55DHHhU9pCOMpCMvbuBAK6ftTSuPnIo5eGOwTxlPa3fbcK/t05YH/3WdHHHVs9gkRHdkzTz8dPnkpdGGSD+XYHDvDhg231paWMB/qXegiZxlpOcsmqR+dAXWnfKWEGx94ROvu08D3kEPeYffefVdYPtjTOdIRep1SW84zOv5JWmNDg61duya0xzmnQ290TxOZ/eT8okuY38bjCC9XKCedPU/qON8s2/D5UGc6Y28rer4v+NO54SzsCjcb6/XZcuz1C23Jc+jQYWH9qA9t3DOgHXNMOE8340+Qx4wZGz5VjLZ7r0/+PBzAPhLlgi2cOF+mJ594LHzyybkijPM4aPAQe+ihBzi06DngnMIIm2Fk7IOHEdQnGsyDhvnzn7Fpu8zIXi+0O5iW4rz9+Anh0hkY3Olmuv1DCfInH8IR6j1l+nTjuqQe1IEy+Bt2ysAxQt1hQDquoebm5rCupa5N0tJHzZ27n1EfrnPOEU+EsQUb+hrqVKgc2CjWroiX9C4CtAmutYXPPWcLFy4wrh3f/grVhDS0I99X0n6YyYrqYyM+vl195eVhX9Pc1BQuB6QdDxg40KL9Lis+9j/g4HDcxF50zCA/HmJRVvKMXlPoeiHvojad01JqvOM649qADfXFtr8ely9dWrTM0T6Hfp+0yPOOL9devr6k3DEMO1GhL9lhh52yYztc4uciqu/3o1zpR/xYTD9y2GGHZ8dB7NFX+HSltugy08P4QT9O/SljvL/z4wT2Ro4YFa5QYhaS/i+frrf72quv5F09U408KEtx2RBbqH0Ry/hL+6Ztlhrb0K9NJm3ggIHhGAovwqJsOC4l0fEcTsX0R4wYYYxD9PG+zbFdvWplzkMhxrjlsdnZfGl9Xg31DUafsGjhc+GsoA9nS5tiRRJjNdcS4znXMHGVCKt6mtysIzPSlaQj/+EjRob9WyXppNu9BHqNY8jTKp7KeOGpZ4ObNgcfAwkzVf4mjsGDcG602DY6h4CLgn0vdArxRk5H6jt21pnzbpnXyafvbbFd6AYeP7DTebFPmB/QfNm4QHG+/BMiOjJudLFRTDbXTpO7iaVDIo9CFzk3CjgRnh+6xeStt1YUi24Xx3uLBMY7XwakJnfDAhvi6SxhEh3ECS8kk3bY0Rhc/Rp69FjOAH/2OffcZHCzQVshDOeFmbSxY8daPK6SjjPeYXOeaYs+Hxyexkj7K/d8U8ZiQjulvXodzgWDum971I84ysFsHPteooNOPn04MTihz6ww7YL9uHjbXpfzyDVD+0I32uY4p+TrdYkvRziHLLXjeqGssKQdl+K8ePGb2UGStkRelK8Qt6gO7YW24RmSNi48hV20cSAudW2S1rd5fw1w7igLcdG+plA5StUXO5LeRcCvuuCcc81w7dBGy6lFqSfwpcYr8iCvaL9LG+MmlXDio9cvDwu53ikrcRxbEJgfYwlDSFvMZrn9H/n4mRSuR/po+uVS9qP9PuWJykI3RufrS6I6lezTl0X7mXLTRrly3v0NN/0IjP04WK69Ynr0MfQ1XsePE/6YsYE8OS6li04+KZWuGnn4fEudf6/HlvGC+zDfj1PP6NjWmkqFD/bQJY5y0s5ob4SVI+W25wZ3r3r4kceED1Lj55d2zUNTyotEy0wZiqVN1tSEs4CM04yL6EeFNsWDGOrHOI5eNB7HjdlV7qv9TGg0Pr6fr9/BxujRY4x6oE+ZeIiETR503Pjf67JjMfFFRZE9gkCvcQx5WsUTNC88Zeei9BS5mFkKQGPEaeTJIXE8xeGCZ+kFFwCNmJtUni7x9Ab96AXBPmHo8zQIG8X0iUfo4P3ATufFPmHcrEedWuyydNA7nKQtR6plp1ReDMbxwb5QGspUKC5fOJ0TzhtPWXnK6HXydTY4VD6+2JZzxIzcoo036fl0fYfIEhPOLULHNWjQYONpVryzzGcjXxhtjM4eh4fB0evQxmhr5EOePrzaWxiSB8JSH+xz7nhCyH45gj71gAd2EMrc6JxZBjAGG64nwskvbnOhu9liIGNA40aJa43zHNfjmJsStpUIN6sstWOA47pqalqXXSpTLmccryb34MHnSz2oD+K5cY1zM0odcELR5fplGxfSw8c7eVwHxa5x8qDN0/ajbAr1NYXKUW594+XVcc8kQFuj76Dt0S6aXNsmrFhp0WNVBDewtF/GPMa+aBrsFRrfonr0u/SfjEnYQmjHhEf1KtknbTVsUgecVK57rkfGJa6LzbFfrC+ppI5R3Y70adH08X3aAOc4Hr45x/RXnFuEvqiYrUp0o3YqSVeJbjQP9is5/8XGNmYKsReVcu85omnK3ede9Z9/vyRUZ7VIuLPxg3G2yY1PjG+Iv3fcGG3F0vIghFln+pH4aizGZPoJrhtsxcdBwrgmmF1lppnjUuIZRZ0/7h1YUeDvgXyZmLlNOee73ImGUnkrvusIdLZj2CU14QI46eRP5CwD5amczxznEIeSpSRMuTOQMvCwfAIHk6c1+x9wYPjeBR09q+EI/gAAEABJREFUuiwtWLF8uTcR3oxG9encspFuh86cm2IGdoR9wrAXd2qx7y8il7Ssv2rZKZYZHUezuzkppuPjeDoEN9j7sHK2dER0Ijjl3FyTxnc27HthAPD7xbacI95z5MY7fk58OupFx0tHBXsvnM9ly5Z6tYq3tLFrrrrC4OCXpVIGllJd/NcLwiUq5Fmx4TISkB8zqrRT6lNuxx43TadNPRhcsOOFpWa0X9opYdSDcxY/3zhPDGS7zJwVLoXDUYzn4Y9xoGjH/ji6LXa+aWsMcCylZJ90lXDmwQA3lsxyFONG2XFyd9llZvYLmMgrKtQfDjx5hg9x1KnYNc65oe+hXZCe/ocbetLBlnNIO8YWkq8cldQXG5KeTYB2QL+BI8YNO8I+T955AFCs9LQ7rk/aDXp+Npp9L/Hxjfbj4/yWfpd2hx3aoRfGS69T6baaNrnWw+t+5ymGk0idNtd+1uaUKdkZjkrr6PW5funT/HE1toyJ9A/VsIWNYv0d8VGpRLej6Tqah8+vkvNfbGxbu26tN5ndMgY1ufsfrq9sYBV31rk8eTjINR69HsmP+0XuGxH2CYtmXSit1+EeiAfc0b6AcQpbXDfoYZNj7hsqbWM8nGG2nTEUW975830G9wmER4Ww5cuXhTOa0XDt93wCXegYBp1GgydDLGvxjZYLglkQMpw1Z9fsy+l0Klz4hB/yjsPYhN+uuXr1KmtuaTEuLHSIYJkPTz7Z5yKK6/u8iPfC7AqDPcI+4dzkMSsVHeyxFT1Gr5RUy06xfFavXm2tra3GU9piesT5p1zM1pkRYiFnnj5z07MhJP+n7zA8X55owR7mpCA9T864+eaYm+hoR0pYVBbMfzZ8L4PzTtpoHPvUK94hck6Pfs/x4fmn86JDRpdwOk72y5Fly5aF77aylJVzumFwaQrtlmuLuuO85MuPgZSZpXgcNyS0ZepGneGFDo5a07p12XMYjSM+Lgwa3HSxNNLHkebo444PzyfXD+G099XuOsHJ5tjLatdmOE+zZu8a3rzh+Ps4rkFfLthwHdCOsc+XHVA3r0t9uGnzx9EtbY1jljn7/VKcozdYtAucV9iQTz5u2KfssOAdTH/9Eh4V2jvthTbsw6kTdaOOPix+jXOzTTrSc6455/n6GtLnK0ep+pJO0nsI+OuCB5P+5goHjeupVP9L26JvQZe27NuRrz1x6HDM9braXbdcvwjL5whH4v0uYfSzCPsdkWra9Nc67wv75YCba9/bjPYlxeqJ84dzClMkOjZw3Udv8unPkGJpiuWFvTCP6TNCNfoTvkiH88ZNOTfnRNCf0beyH5d4WyjW38XTVqIbTVtJukp0o3n4/WLnn7be5GbevG6xsQ0dllv7a40xiWuy0BiEfilhnOZehXNYSJe+nYeEnEPy9Hqce9oSwr4Pj24LpUWHujJm8YCcdkMZeB0ibgsdxp74rCXnBTv5hHLyUHNRkVVZ+dIRxnVLnTanT8GOpGsJdKFjmOm0mnHBsNyMKW2evNbW1dmKFRtm+8ZPmGCscyaci5EnKyNHjbZJk3cMv40KR4afZ7jv7ruMTodldOjiKDALQKHz6ZMncVHh4uTmD2GfOPRYY+3LgO36+vqK11xXyw5lKiZ0jMU6CZ92tXMIWNLEDTh1QqjjbbfeFM6uer1CW85D88ZOHFZ869Ve+8wNzwlLFzkX3Hz7m2hujAvZIhxduJ/wvhNtyJChBOUIN+Y4h5xvykoH/sy8p416UBaceR/+wguLwt9yzDFQ5IBzQ6dJ/ZcuXRo+YCAf8ihlixsVBjPqjD71jWbFuYAxHX003He4lJk6z5v3VBhNfXgqyQARjwsV8nz4d1DQR7B3z1132JjRY+yAjd8qSt3uu++ekFfcBOeKc0nbicZxDTLLh02uzQfuuzds9zzISSaTRt3QZ+Bhpo4bII7jQp2a3JNczh/7xPsBrhBnbqTgSd4M+P5b4ApxwybCTR3tiDbJcVQYcBnkmNnBLsKNIOe/nGvctzOcQ5jl62t8fvFylKqvT6dtzydAe2csog1E2xltmzZOex05alTeipB26623Cb91kvaHEn0fWy+FxisejPCAhL6GBzPoR5ecYo9xL24PvXKF+lTLpufBlrJThs21j614X4LdQuKXi+frZ7ju+cIeP25hg3GmWBp0Cgn2WE3j+wVuxm+75aawz2R8oQ/lHNXWbbq/iduiTXHj78v79FNPGn0W6ejX/TgRT8dxqb4RnXxSSbpKdPPlVez8c265fjw/nJFCYxu2m9z9x8CBW7S75yCuUmF8ZpyGfXwMj9uifZA354PrmXjaN+Uv9c5qNG38PofrlvSM1e898YPhQ37aFPa9wI+VUhzTJrxQ9quuuIzgUFhy7OPoL2hXtO0wsoIP8scR5hph/KwgqVS7kUAXOoYdnzGkQfoL3LPyDZyLgTDi/ZPXK/95qfEFIDRK9llDTRwXBOmeX7TQeDpLGIJ9bLDlGMEegv1C+qSJC2mQaDjl8GXANvkQj21fJo4R4nx60lFOykwcx9WwQwfEUiTyx25U6AC4SY9exIX0fTh1QigbZYzaY5/6UC/2vVAn6u7LQDrSYwfx+uhxUxx/Eood0lIPysEx+WATJ/+sX54ZDqiEe8EmthHyIk/iyIN0PvzG668L2w920YmeA/SReDi2sRnm/aufh8tIOY7aorzkQ37YQMiDOpA3W+LYoks8zsTSpUvaOWTkj33SYZN8qD9pisWhg6AXFcKwhWCPctx2y83ht9ARRl7Yjabx++iSxpeZcHS5BhHSIz6eOOyRJ7rcCDNTRzjHcWHwpE0uXLggG+XzxC62qD95wRMlHhQRTjxlQ59w8oiGk86Xg8Gd2YG4g0s6JJoWuwjnPV+cD8e236cMlMWHkR7hGPF88pXDp0Wf8lPuaH0pQ7VEdjqXgD+Xvl1EcyOMNvL8okXht0X6NuF1SMt5px0gtBviCKefoo0WGq+4NuhbSEcepEHYJwzx9rCDPeKxn+/Y97HxONLks0ldCCcem0g8LWFRgQdlpuw+nPTYobxItMy+TF43bj9fX4IuNsiL/aiQL/mTT77rDvvc+OJw+/6pWBr0o1y9LmzIly15IdSRuhJO2QhDuKehDWCLuKigTzr0KPfDDz6Q7cMJp9+grj5f7Pr02KOOpI3qEo8e6dhHoseF0lWaB3a9xO1HmUXrSFnj5SIMgSX2iOcYoV6kR+Dzj0suCsdq4sgTfYQ0/pgtx4RH97Hv7fm6+mN0vUT1CMun68N8PughxdKG9xqx+xzScw7PPedsYx8b+YQ46uwFFpQB3XgcOtSbOITzHb/OCEfyxZGWMhGHjqTnE+hCx7DzZgx7PubeU0I6TH5awi+x6O6SM5CP3XJLo4Ps7rJ0R/57z32bMXvXHXl3RZ44Qcwq8iS5UH7MsBVzHAulqzTcv5/BLG6laaup31PKUc06yVaPI9AvC1TtvoT+i4dJvMPcU8bMfnliVWkREIGqEehCx7BqZZahTibAEx6kk7MpyzyO6pWXXVqWbl9Uou4w6It1o048pSz09Jt4hCeYCPvlCG23En1vk3TRJ6c+vKu3PaUcXV1v5ScCnU2AfgGpVj70X/QZ8VmVatnffDuyIAIiIAKVEehCx7DjS0krq5K0RUAEREAEREAEREAERKAfEFAVRaCKBLrQMdRS0iqeN5kSAREQAREQAREQAREQARHoBwS6qopd6BhqxrCrTqryEQEREAEREAEREAEREAEREIFKCHShY6gZw/YnRiEiIAIiIAIiIAIiIAIiIAIi0P0EutAx7P7KFisBv3nD757xLWPF9OJx6JOO34XiGzT5mQd+Q4j9uG61jrFNHuRVLZs9zQ7ng9/R4XfiCpWNOH5UtlB8V4b7dkC52+XbiQHkR/sj/45mU64N2h15saXtnfD+E8MsSV/qXIWKkQ/Sn/blrxnnMBKc3Y3b5DwX0s0mqnCHPKhPMXboROvW0XJ4O2zh1xXXL/nQLxWqI2XxcbClnoRViFHqvZAA1x9tkDZSqviVtHl0aUNcU+yXY79U/psb31fbNoy5frnGC3EudJ7RJx3psbO5jKPpOf+dYTeaR2fv03ZpN+XmQ53pP4ulIQ672GQffdJxLrgWOVccE0485wWOhJGmu6RYOSgzZacOlJmyU16OCSeefd/Wxo4da4XqRHrPp5K6+vKRB3lVkla6+Ql0oWPYOUtJaYTcYM6as2vY4DrSsPKjKS+UbyVralpnTU1Ntm7t2vIS9UAtLiguLC5OhH3Cuquo/Ng5vw2V7/cLu6tM/T1fvh2VHxDmB2/5Ed3HH380RFLOuaItcW3SiZNo+dKllkqlrND5LccmdjpbKilHtCwMiN5xJhw7zc3NxpbjrhD6I/qlJtc/0U8Vy5PzwPXWleUrVh7F9U4C/OzMXvvMNW4K33prhdFndHdNurNtx/uBarLgmubaburAvUclfUM1y9xXbdFv0n/S1sqpI3roky6qzzHhxEfDe8M+Zabs1CFa3mhbW9sJ98ibcx1Ey6n9TQS60DHsnKWk/L4dP575yEMPhj8IXM2vot6EqfgeefKV1TTQ4po9N5YBnB9n5avyEfYJ664S82OonFfOb3eVQfm2J0Db4KvZOTecIzTYclzsXA0fOdJqa2tRD4W2RRsrlKYcm6GhTv7oaDmGDh6aU1/sFPpR4M6qAv0R/RL9U6k8OA+cQ8pZSrefx6v6RQjQfmhH9BH0FUVUuyyqO9t2vB+odqW5trnGudYrsY0+6UhfSTrp5ifg2z1tLb9Gbih6XCeki8ZwTDjx0fDesE+ZKTt1iJa3K9oa7Zj2TF7RvLXfMQJd6Bh2fMaQ2QZmsJim9sJ0NLMPPJFjxtCHM9vlUTBDccg7DjOfli22ovE+3cTJk31wuGUm0sdF0xFO3ied/HEjnvwQ8goTRj4oG3pHv+f4UJdyEoYuaRHs+STsE4ZE8yQ+GnfEUccSlBVsYpt0bDkmkm00f+IpK3FxgSX1QgdhnzD0SEMdCCMumgfx0bIRzzHh0XqyT1hcOB/UlXReyGfChInhU2fqkE+HMsVtka+3gU3SoYONYhyIp06kZcsx6bBHWUhLnM+TunCMsI9uXEhLPFsfh13sR8PY92XFPmkQ8vX8fXq/JU90kHi7rYYNyoRtxJeNvOHJMeFeKGf0XKEXTU99jzj6WHv3EUfbqNFjwnPq07JFl3pihzaGPnlMmTot1IUZNqPi9UmPUGfifXjUDmUmD/QQbBOGflR8WsrBvo9Dl9mPfOVAJ3ou2CeM8uy7/wG25VZbh9c9+SLULW4H++RJP4UOQnmxwT7CPnYR0mOHcLYcE46QP+EINqkHYdH0HBOPRNsOdqgn5fH7zHiiRxrsS6pHwDOGN1Y5V5wzzj282ScsGsd5JI4t4Qj6Xheb9FW0f86bbx+k4RhBn3RRIZ0/94STLzbz6WKrUP6kJZ58vFCGWbtuWM0TtYcNdEmTT3wZ0PPxlPPU075sbKHn+G8AABAASURBVBFskw9bjtFjS12ibdeHedboeaEM2ECoM/mS54kfOsnYJ4w4L+hjhzywix3CuH7pW9Bjiw52SvUDpCUNQl7kSTrCsR0V+KHDOUYfPcTrkpZ44hAfHrVBmC8f+6SPxpOHj/fh6CEcE49tJK5HfFx8mSjXfgccFK7qIgw9GHmOsGQ/et7Ii3T59ElLHNwpC4I+9WEfYZ98EOIIQ3x7wS42CEOi+qTJJ+RLvdH3go3oGBjNCx2fX9Sery/2ouEcw4H4aDj73i5bjr2QJl+ZqB92yD9eDsLJJ8obe5xndBH2CYsL+RPPNhrnbVKeaDj72MrHFxv5bJHGxxFP/bxdbFFuwqgb+WKbcNJJNp9AFzqGHZsxpHEf4RyhRYsWGE8h/331lcZTgav/dbkNGDjQDjnkHXbv3XeFcX8571ybMGGS0aA8mp13nmr/+NtFYfzy5cvskEMPC6NoSI2NA+yc3/46jAsDN37Q0Hbbcy8jL/J84H/3GWWgLKgMGz7cnnn66TBdqaeiw4YNt9aWllCXcnKDvPC558LjO2+71XbbY0+jwRfLMx735OOPWWNDA0UJ00YZXHfdNbb/AQeH4ShE86c+EyZODgdW4qJy5DHHWVPTurBc1Jl9wrzO9uMn2F133R7Gz5//jM2du184cMKapUPYJh3Ck6N8fAnz9tjCE675zu3adZuW5frZJWzDrLmpyTgn2PASZ0Q8tskDnUIcYF+UX+xcU4d4uyGMPLxgk/NKWWHhw3mSBrtpu8wI2RHOzTn1p90OHTos5Es94b/fgQehkiPkFc/fK3AuNtdGIY68GwBPykr5ON/+OoyeK+o+c86u2WuHJ4hXX3m5wWLF8uXZ643rjmNfdrYjR4wKZ/2ZSVy2bClBeYV2CR/KgZ1x47bKueajdpipLHYt+ww8679ffGHYv/jwYtt854Iw+oSnn3rCXnv1lez5pG9qam7Oa66xsdHGjBkb6sKV6wlF6sexv2ZhW6itcu6j7SLf01PKFtUhj0JC/7J27ZqwTDyNLaSn8OoTuPGG64w2MW36jND41tttZ0k3206fFgYU+Yj2c8XGmyImOhwVbV9cl1zflGHBs89WbJO+hXGOa9v34RMnTrLlrl9gGXqh64CMym27pa4ZysB15K9DloKzVJY84pLvPqNUP1Aq/3geHBe796AP8/0iZY5ft+Q3fPiI8H6IMRV7cXnyicfcfUCTMR4RR58zaPAQo96FxgZ/ftCPC2UijH61Zf16dgtKuefNG+AaKbffjI9JjMWMI0+6eylY0T9vs+34vPdGPj/qWc4YyJiPTYQxYPHiN438vJ2ObDkP+e4pipUpfn8cvzeM845ev5SdchLG1kuhcvj4SrbFbJVqa5x37uu5v9hctpWUub/oJnp6Remc6ezylZPOq8k5CXRmxNPZceMavfHmmHDicci4MeImlwGHgQf7Po4t4gcg3+Cwn0q1GgM08Tgm2GW/lHAz6Ad01l6Tn0/LsQWBcfNaLM94HOmxS95xBpR59aqV2Y4dPZ//Ky++aE3r1hnLW0jrhQvUd/4+jIFg+IiR2Y4y2rktXLggvFGh48GxicaZ+0dnFeeLvVGjRmcdIqcW3oA3OWeU/XIEu5xb6uPPqU8XZxQ/Z4U4lOIXPdfkX6heA91DCl8WHj4sdw8hGCB8mN/CrnHAgLAtwZ32SH3QjQ7kvJ+Dk+fTsc2XP22aOKQaNgpxHDZypJV7rmqTScMOZapEeH+R66NYGphF2yr6XMe0Q58uaodycDPJdUF8vF0QNmmHHQ3niwcf2COslOQ7F/naeCk7xLemUuGNF/vc9NJWaSf+2DKZ8Jot1Va5UeKaJF1c8pU32nbi+qm2NvNliMfpuHMJ0LfRf/g2TRt++aUXynpfj7ZDf0IJGV9oz4wX/tiPNxxXW3jHqJo2KTcOMeOub7+02VLXQSVtt9g1E63LnDm72aKFzxW8waesnDfSUEb6dcrMcTEpN39vIzoe+bDotlC+I0aMCB9C0zZ8OaPp/D7thf7Ttz1Y894Y9w60w1J9qbfDttJ+tZLzhv1y+010GZPi9z2Mt4yZxPMeHPWM6xDnBTbljoGkwblhrOJBD8ebI4XuKYqViXPXFLk/ZgyM3htGedNWN/feptL6FaoTdkq1NfrHYu0YG1HRfmUEerxjSHWuuuIyo9EypcyM26MPPRgOkiNGjSQ6R8oZnAYMGBg+kc1JGDnghjy6DIwpd5bBFes0Isk7tFssT+IKGYUBTxEpI3wQyk54oTTxcBzT6PtfxHOD2traym5JwYmJKnFzyoC37/4HZJfScd4GDRoczvJGdQud26iO3+fpY5NzJH1n7sPZwoh6U38EHuWcMziVy69YvXD2KAd15qlsocGAzpnBlY5vQ8e9LmzLpOWJLmVHpkydTlCO+PxzAmMHm2ujGMdyzhWdNU/yqBv1YJkNg06smB0+pK3ypJP2hH0E5o1u9j/qnPsMitUHHc49A1Sxmz704uLPBXlTBoQy5Wvj8bQdPS7WVrkmuOnji4EoC+0gmo8vbzRM+z2XAA8ZuKncfsJE44HaQvcwrueWdkPJaIM4FfS9SKG+eoN26U/6Em5k6StxDnESccCKXQelrW7SoLzFrhmvybVE/3L7LTf7oKpsy82/3MyYofT8/RI70tJfHn7kMcbNNHkSVkxoa7Q9HsLhIGITB6RUXxq12dF+NWqjWvu0I8YkZtzoG6NLDtknjPZKmUvlWc4YiA3GPFZV+XtVwjoqjDHF7ikKlamS68SPD+QFD8SPZ+Xe21RSP/IpVqdK2lol+Uq3PAK9wjHEIaBzYnobufeeu8La5XMCuRjCyM34wNFhCQB5RaWcTrWj2XY0TxisiCzR8+VlkCi3LPmcQG7A485iIXtcxNE4nr41uSdVLB/05WHLEkE66ahuoXMb1WGfp2/M6nDDxHFcuoJfsXotXbIkLBJ1Xu5mC1lywuAQBsY+eKLMg46dpkwx9olmyQazoSzBghVLEQmvRKphoxjHcs8V55hzTV0ov18Sx/7mCm2VWRGWWMLJC0u+1ub5xrNi9aEsK9y1gxO/ww475SxHJa6YFGsL1L9Y2o7GlbrW6Z/gQRvkJogbu47mpXTdS4AZGmYwZs6ZExaE43CnB3/QR+PEct3TDpmR2dzi0j+GfeXOUwwnkWur1HVQSZ6lrhmuIa4lViXgHFViuxzdUvmXYyOqw7gPe15ZwDFpbGg0+strrrrCuBFnjIjq59unrdH2dpk5y3AQcRTRK9WXouOlo/2qT1/tLe2GMYklo3DY/4ADw/cdqRO8aLOUuVS+5Y6B6GGLFSpsN0foz5cXuacgr0L3xyvc+EbdqKMX2ki8PMXGs0rubeJ2Cx2XqhPnpavvwQuVtT+G9wrHkIGAGRSeYiD+aRhPD5mZ8jeedOITJkyyUp34kiWLw6dnPA3jpHMDz005+wgdYXQZJWG85MzAx35nSLE8GRzpzKgfeTNQNW58xzDOgHiecCLslyN0mgy6c+bsllVnn5ktZriygXl2KNvo0WOyS07J13dUMIUtydjypQhsOfZS6NyG8Rs/SMMgt6jIUp6F7ol6R85ZJfy4MaADzlev6GwVT/AoOhzYxsUPFslkrfl9nOsmNxtKHpxn2nE8HedpuRsgCrXbatgoxrGcc0XZjz7u+LDoPIXkKT9L2gjgWiWM/Y4KDOJtNZpn3G6x+njdBfOfDd9T5rrClg8vtuU8FWoLtFfSMsvg9zneXCnWVumb+Mke8oD36tWrcn4+B27F2g7pCglP1as981sor/4SzgMOlrf565wxLDpjsXr1amMcmzx5x/B9do5hww0TjhLtCqEvInxzpFRZoraL5Y8dZsyZfWGcRnBEKDt9m++3uMZ8vbHNmFGoffn+kXfc/UPBYtcB9sqVUtcMdlhNwHWDA8dxR6RQP1BO/pXkx/WPTdLQV8O8qbmJQ1u2bJndeOP14ZJ5rxNG5PngfNH2Zs3eNXTG/T1AOX1p1Fy8X6VfYvaJ2V/06G/9fQzHcalUP57eH3OdcP/GMQ7Qatc3Nre0hKvG4ER4/PojLJ+gn+9eNKoLXx5iV/JqQjR9vv1i9xSFylTJdbLa9TeFxrNK7m3ylb1QWLE6VdrWCuWh8I4R6PGOIYMIgx9PevwTD56G4bhws0Nnx5c1MAixjIqLoZxOnFkCnC3SMSi98MIi4z1CMNIR3vjf64zfaiMeqa+vL/h+AWk2V4rlSX0YnKgfZamtq7MVK5aHWcIgukyCeAZg0oQKZX5wkTKAkR5hn7BSycmH88GyA9Jxrlhyw1MpOhp/kwDjZ+Y9bXRA3maxc+t12PpOO9ohczNBnJdi/LxOvm2l/ArVKzpbRR0ZFJiF4sYoni/xDNrwYZ94bnpwsGF4wvtOtHnzniK4nRRrt9WwUYgjN32c23zXYbtCBhYuIaa9spQGm9zgNblZZMJoC1EHsV36EgF+JgJWCLzuueuOvKnIu5xrmXbMNYYt2mVeY7HAQm2Bc8oSNRxh2j+OVSxphw6LtdUx7uHMAQceHHKn37rvvntyrjUyLNZ2iM8n3FTRF1CXzTln+Wz35zDOJW2EJVW0YfpsnpBHmXBjTFtiTPPh9K3s0664jqLjFuEdkXLK4u0Wyx8nijr5cZpZ/W22HR9+EVq07XGNRfs3VvkUal/U3/eTzGRRDspbjTGv1DXDDT59cvQVhXz9OWUqJPCgbpyveD9QKv9CNguFj58wIXvPgtMF86gufeEi93CV/oG6RePi+7Q53mfkwa+PI305fanXZxvtVxlDyN/fK9TWbbqPQTcu5FeJfjy9Px45arRNcg9YuM44D0wM3Hf3XUYdi11/Pr3fMi6UMwZyb9rgHtz7evLtmaT1djqy5TrId0+B3UJlqvQ6KTSeVXJvU0ndCtUJG5z7Stsa6STVIdDjHUOqyawDSxvZR5gZ4ckl+zQgvpnID0Y0bsIRbiCjx3RSLDmjQXLRsLSAdKS/8frr7Pw//TF7M1XILjZIR3ryQMiDvNgnHVP3xEf343H+OPrbZuhTFsqEYBc9BPuEIVf+89KwrOgTR16UiTgEXcKJ92XhmHpTf+rAcVR8HOkR9AhDh3J4mxzH7RJPGiSejjCEepGO9FEpdG6pE2UnDeXFRlQII994ucjH6xFPXtjAFjY5pl6UExscE56PH/GEE4+eF+z6PMgP+3GbhBGHrk/nt3Tm0SU6hHt97JIn7TFaN3QQykI8ethHz7fbatggj6gd8vF1KOdcUT7aJze53Fgw+GLT88Ee7NFjC2Mf5/NBn3jOGWXhGBbReI6xhcAD/Xx2SIsNWKGLeDvkTRlIhx42vS2OEewWKwe2sImQB3n5dNgiHLtRO4X2fbpofuhih7L6eI6xi2Cb8NtuudnInzC2vhzEU0Z0vC2vE2875IsOaX2/BBsYkSdx2OmgKFmMAOeUc4FwnhDCvBrv1jE7HuXuzwdpOM+FziE2OI/+nPpjf17jceSLTYSTSU2cAAAQAElEQVRyIISRjn3fhorljy5OHluEd/JZksgsDXWgDWGfLeXGLno4my+/8lLODDfhXsibNkjePixqD5veFvXydfS6hEU5+PBC1wz5YY90MMa+F+LIG3vEYwtdwtlH4ObLiy71JT16HPu0pfLHVlSwiy1s+HDyxS7H9Lu+vF6PMpKfT4M+OoSTjmPSxgV9bJBnNI50pKc+SL70pPH1Jy35YAub6JMOobyMXdhE4ueNtIX0sUW9SIdevmPypCzPL1qY/TZs8sUmadhyjFBGBH3i2Cee/aiUMwaSFpteKAflwx5x2KPclJ9whH3Covu0dzj6MhEPe+xgw0uhMhGPPfL3ZYnmX4o3eZFnsXIQT9nJJ7rPMeGEUQ7ypdzFbBGPHvoIaSmDLzvxhKODsO+FuHiYj9O2cgI93jGkgTHr4J++8NSHatIQ2Ep6L4H+em55ss4NHx1fbzl7lZwrnkbzpL2hsdGiS8Z6S11VThHobgJcQyxHYxVAd5el3PyZoZowYVI4a804zawVPyvFzWAxG3vuM9fiq0mK6StOBLqDQCVjYFeVryeWqavqrnw6j0CPdwypOk9M/FMDtnoyAJW+If3x3NJ+kd52Bss9Vzi8/kkfaXpbPVVeEehuAlxD+Z7od3e5iuXPTWp0doJ9woqlIY7ZQ+rLvqSXEOinxWQ84x7US08Yx3timfpp8+gz1e4VjmGfoa2KiIAIiIAIiIAIiIAIiEAPJ6Di9U8Ccgz753lXrUVABERABERABERABERABPovgXY1l2PYDokCREAEREAEREAEREAEREAERKB/EZBj2BfPt+okAiIgAiIgAiIgAiIgAiIgAhUQkGNYJix+g6jS3zAq03Q7NfLhW93iv9XXTrGDAZ1tv9xi8bMN/K4Q38BXbpqu0OO32/iNsEr5Uw/qQ706s5yUi/JRzmL5UA702FK2E95/YjH1suLKzTtuLHr9RPfjeh05pj1jsyNplUYE+hoBrvVK+6GOpOkMbvQvjH1c051hv6M26UNhCqdKbNAvlapLR21XUg7pioAIiEC5BHqNY8hNMDe5DBpeOCa83Mr2Fr1lS5Yav//EDxx3Rpk7235nlLkrbU6bPsOamtYZ3/ZVzXy5QUCqabOYLb4RkB+H/tBHPhb+8PHjjz9aTF1xPZOASiUC/YYAYx5jH2NUv6m0KioCIiACPYhAr3AMeaJ20smfMG5y/dcEs+Xmfb8DD+pBOKtTFBwSvu6/s77Cu7PtV4dC91nZdvx464zfDxs6dFiXV4rf++Ra6cz21OWVUoYi0OcIqEIQYMyjr2KM4lgiAiIgAiLQtQR6hWN4yKGH2fLly4yb3CgefkPGhzFzyAyin030MzM+/Oj3HG+nfflrduoXvmQ4msR7XbYsYcE2Sz84RtgnLC4sJ8EWNnwcNrHt7RDOPmHE+TTYJS3HXodyn3Tyx8MfBsYmcSxbIR06CPvYIp5jBL1TT/uysUWwG7dPOLZYRkgcdfJh2GSfvOFDPBLPI59d8o8KdSUtQjmxTXwp++h4KdcG5cEudSE/hLTY8eebMAQdwtlSL8pF+YjzQjg6CHYHDBhgr7z4ohWyFbfh8yY9sv+BB4fnEvvY9na23GprmzJ1ehjn01Au9BD2SZ9PiEMHmTh5co4KtghHqBvlQ4Etx4R7oa1RHuoJR8LZckwabKFDmyCO8hOeT7CDLjJ7192Mdkae6Po47HFcSLweeSE+P+xg95B3HBbyIg4G3g77XteHsaUevhzkjY1y6kJaiQh0FYF87Zv2SpumrSPs+/IQRxjCNU164uLXD9cF4VEhzKfh+uB6xw5bjqO6fp9w4uN6hHM9+fECHcLIA12Esno77BOGxMtAXFSP+ClTp4X9CDZ9HFvqSzx2vMAnXn+ud8JIg32OKS9p0KecbIlHvA5pyBNdXzefBr2ooOf7GMJJSz7Y4riQkO40dw9C/uxHbUTTYIe8EepM3YknnHwoI3HYIVwiAiIgAtUk0OMdQzrdxsYBtvC554rW+8hjjguX/zE7cs5vf23jxm1ldKQ+0cgRo+zcP5xtZ/3q5zZhwiTbYYed7N9XX2noIzyhpKNtdHmRnjDSEsbWC+WZO3c/mz//mRxHlWV7ixYtsOhNO/uEkfaQQ95h9959V5jfddddY/sfcHDooBI3bPhwe+bpp8M47+gSHhXsP/C/+8Ky+4Fi4sRJtnzZUlu+dKkVs9/Y0GBr164J7eNMR+2yP2zYcGttaQnjYTJh4uTQ2SSfYnZJizDI7TRlinlu1BlnnjikkH3ivFRiA47vPuLosE1wnu687VbbbY89Q57MIDOTTDgSry8caQPEka65qcng6ssxZ85u4blYvXq15bPF+X/n4UfYjTden+U1c86uYd7YiLL2LLfebjv7+8UX2orly+3pp54I05Xb3rBJG4y3S8IRuO22517ZtkxdjjjqWBs7dqyx5VxQV8pCna7+1+U2YODAou2lnPZI3vBhS92ampvYrVi4bp98/LGQyV/OO9e22XZ82PYw1NjYaGPGjM3GDR8+IueaRqeUlFuXUnYULwLVJhBt31yfe+0zN8zCX6++H+YaL9S/cg0W6+8YA7lu/vG3i0Lb5fTnpfr9aH9erC+m3Pn6Jh66MX5O22VG+PCNgvmxcpkbzziOS6F+m/4jWn/2CfPpK73+o3XjnPhz4O11dMu4ke++IW4PZoXONbqV1oc0kq4noBxFoDcTSPT0wnMTywAaLSedJ08qeWrGE0AGskGDh2SX/3EDzM0mg41PxzJUwjkmfPHiN41lKxwjdNw4k6TzeiwnHDVqdHbwQo+BmO3tt9zMJkcWLlxglIPyIOwThiPa5ByQJ594LNQn39WrVhrhBOCccAPPfjHxOqSjvJSNMnJczH6qrc0oRyHbTc3NWeeIQbtp3TobOnhoWL5idr096nP+n/5onhvvh+DIUEZ0CtknzkslNngPhbw8D44tCGz4yJGhuWjeYUCeD8rGjQmOFDcdqHDO2PrzxH7cFvlSV8pLPE45W593OXVFn/zLaW/59KIPSfzDAV8eyp5Ktdowx6KpaR1ZtZNS7aWc9jhphx2Nm6a77ro9e97bZVRGAI47TjKq69auDd+tpe1x3JpKZa9pztHy5ctsxKgN55j4cqScupRjRzoiUG0C0fZNP0Lf4ftpji2TCfthrm36HPoeyhDvX+N9FDrIiBEjwgdmvo8rdd2TBimlRzmxiS59L+XK1xcX6pt4UEY9GwcMMPbpd6mDt4ndQkJ/6PttdBhjGQPZR9gfPmJk9uFSpdd/tG7RsdA281+x+4ao6VLnutL6RG1rXwREoKoE+qyxHu8YcrPY5Jyq6Bmg8+Q9BGZfCOemnJkaZpFwFpF99z/AGGwGutkRdOLy1lsrcoK8A0o60iPYGzRocDjDgvKUqdPDmcZCN8MMJLw4z8CKsE8YN7M86WPpCHYRlhUSjt1yhZtjBmAcWwZU0lXTPvaiQvnKLXfUWYdh1E65+9WwwYwrDwFgzcMDbObLn4G6yTlO3ilBh1lH2gU3OhwXssXNCUt6OI98sQttD/1KpJz2hj2vx34+GTp0mNGWKAtCvUeNHhPeUF51xWWG80k4bfnRhx402lAl5zVfnrQJZoQXLXwu5+FKPt1ywni4QxkpO7bLSSMdEehPBOjH6M+4TqL9a6E+ij7p8COPCV/B8H1cudd9uXql+BfrmxjDWe2C88hYSV9M31TKZrTfZtyvra3NSYJD3dramhPW3Qel7hvi5St0ruN6OhYBERCBziDQ4x1DbtK50ecpITfk+SAwGPCkj6UfLMPxwtLRtW4WIp6Gm38GrWh46IA6B5TlhT49W5Yd+gELR5QlMCzH4SlnND37vqw4bgjlJownvCuWL88utcQuwqBOukpk4cZZyV12mWlLliwOZ2uqaT9alnLtslwJJhf/9YJw2R8Mo3bK2a+GDZ8PXOHLuWL5TrzdMPAy28XTZZ+G84kTFX9qHbc1YcJEO+nkTxgzy+TB8kfanrdT7rac9laOLdrya6++EnKnPF64GeQmijYYDcNmuecV3XxCW77xhuvChySct3w65YRxXnCwqQNlZCkytstJKx0R6C8EuMaK9a/xPqqxodHok6656gpjGSlL0WFV7nVfrh42iwnXdaG+iXSsfKDPZekk+4QVk3i/zbgfdwLzOYvFbHZFXKn7hmgZSp3rqK72RUAERKAzCPR4x5BKc7POctLouwOEe+cOx42lmbwfRjjCjf7Rxx3PbjvBuRrtZlXohIlk4PQ30VEHlBvXo99zfM5SUgbh5cuXGTMmpI0LZWUwRtgnnlk+ys/PIHCMkDfCfiXCk1bqyrtXnWE/WpZyy80T5ibnVOPswAyGUTvl7FfDBvnMmrNrdhkRNzhNblYQ55w4hPLhLC6KzXble2qdz1b9gEZj2SpLqMz9Y5axsaHB7RX/owyUxWtxjNMGK8pEONt4e6Nt09540OB1SMM+stA9KIgunSKML2zhJor687SaWQaEGQfCyz2v2CokC+Y/G74zS/251rhJq00mDY6koa2Xmv3zs6GUs9w06HVUmJnEEYVzR20onQh0NYFifWO+Psq/77ts2bLwXWgeglVy3Vejf4BRsb6JeJa9s00ma83vc5xPuGbj/TZ9I2NhdNxnn5lIxsl8dnBWcUaxh0T70nz6+cI60teVum/w+RQ7116HLX0uX0zDvQvHEhEQARGoFoFe4RgyADBzR6W5wfXS2DjAWC5HOO8qsfVxJ7zvRLvnrjsIaicMGnwBDC/7o48CHTfCzTpL2gjnJvKZeU+Hs3LoeGG2BMePG00f5reUlRt5hH3C2fLyPzfR2EW40WdWh/hKhcGtM+378pRbbhxUHF+4weyFFxYZ77l5O+Vsq2GDfMZPmBD+Zh+M4c25ItyLd1iiDtMRRx9rfElCdAYR/Xy2aDvceLA0kzxq6+psxYrlqJcUnor7fBnQK21v5BfnS3lu/O912TqjU19fH34hETc9zGgyG4cwg8qNU7nntVSFaL+0Q641dDmHLHOjDLRvZgsILySUg5vQStIUspUnPCeIm0D6C9opDmlOpA5EoAcT4Lqi3ebrX/P1UdGq0D8scg/BDjvs8PAd7HLGIa7LcvSi+eTbJ+98fRPh6PNwjIdljLnsE1ZI8vXbPFhl/Oe6ps9B2CeskB3/3QD5WBZKEw+HD+ek0n6LsajQfYPPA7uFzrXXYcvMaNI9iPMPxwmTiIAIiEA1CPQKx9BXFOePG1wvLBWNDijReBxJOnDi0eMm3Nthy+DEjTLvAS50sy6EIeh5+7zHiB7h2CaOfexinzCO40I4Eg33abxtH8/NNbaI9/rkybK6aJiP4waXJ544GT6MLbrYidvH1lm/PDPnXTDCvP3oPnY8L8rFcSG7xHmJ6sDsxuuvM/9lCcXsk45yoMO+L38pG+iTjjSUgWNfxyv/eamRHg7Y8zrw5vxRL+KicvWVl5tPjz0vxWz59OhQV8qARMsVuqHrLwAAEABJREFUZxnNm7KQD1tvi3Jjg/CoUAfqgh46Ub7okYZw4hFsEp6srQ1vBtlHuIngoQL7UZukgQ/hlJG8iOc4LsRzPVE34kjn9YnDFkI4QpjX8+Ui3O+zRR8hHCEN+cOSupEeIQ79+D5hxBGOPulIjx1fNspLuf0xupK+QKB31oH2STulvVKDfMe0VdowcexzjXCdR69/+h/CiEMHXWxim31sc32gQzhh6KGP5LtuSFOuHjajeXEc7Us5Jm/yQigL9hFmvfjymOj4S77YIx06XuBA+qgQ5q9rH841ThjpiKeu2OQYIQ4d9ClXlCV5krfX97rYIYw4dLBDGDYQGCKEERcVwn2dsUF5CMMO9ghD2CeMfXSwGy8f9olDB13isRXNT/siIAIisLkEepVjuLmVjab3DhY3z7wAH43ryfsseaV8pZbeoCPpvwS4eeDLZvzMJk/ToeFvUtiXiIAIiEB3EeB1DJaC4uSULIMUREAEREAEuoRAv3UM/dNAnsz1pptlysoTT8rfJS1EmfRaAjxhpn170dPlXnsqVXAR6HME6I+QPlcxVajDBJRQBESg+wn0W8ew+9GrBCIgAiIgAiIgAiIgAiLQbwiooj2cgBzDHn6CVDwREAEREAEREAEREAEREAER6GwC1XEMO7uUsi8CIiACIiACIiACIiACIiACItBpBOQYdhravmdYNRIBERABERABERABERABEeibBOQY9s3zqlqJQEcJKJ0IiIAIiIAIiIAIiEA/JCDHsB+edFVZBESgvxNQ/UVABERABERABEQgl4Acw1weOhIBERABERCBvkFAtRABERABERCBCgjIMawAllRFQAREQAREQAREoCcRUFlEQAREoFoE5BhWi6TsiIAIiIAIiIAIiIAIiED1CciiCHQJATmGXYJZmYiACIiACIiACIiACIiACIhAIQLdHy7HsPvPgUogAiIgAiIgAiIgAiIgAiIgAt1KQI5hF+BXFiIgAiIgAiIgAiIgAiIgAiLQkwnIMezJZ0dl600EVFYREAEREAEREAEREAER6LUE5Bj22lOngouACHQ9AeUoAiIgAiIgAiIgAn2TgBzDvnleVSsREAEREIGOElA6ERABERABEeiHBOQY9sOTriqLgAiIgAiIQH8noPqLgAiIgAjkEpBjmMtDRyIgAiIgAiIgAiIgAn2DgGohAiJQAQE5hhXAkqoIiIAIiIAIiIAIiIAIiEBPIqCyVIuAHMNqkZQdERABERABERABERABERABEeilBHq0Y9hLmarYIiACIiACIiACIiACIiACItCrCMgx7FWnq08WVpUSAREQAREQAREQAREQARHoZgJyDLv5BCh7EegfBFRLERABERABERABERCBnkxAjmFPPjsqmwiIgAj0JgIqqwiIgAiIgAiIQK8lIMew1546FVwEREAEREAEup6AchQBERABEeibBOQY9s3zqlqJgAiIgAiIgAiIQEcJKJ0IiEA/JCDHsB+edFVZBERABERABERABESgvxNQ/UUgl4Acw1weOhIBERABERABERABERABERCBvkGgglrIMawAllRFQAREQAREQAREQAREQAREoC8SkGPYe8+qSi4CIiACIiACIiACIiACIiACVSEgx7AqGGVEBDqLgOyKgAiIgAiIgAiIgAiIQOcT6FrHMOj8CikHERABEeh1BFRgERABERABERABEehmAl3rGHZzZZW9CIiACIiACHQXAeUrAiIgAiIgAj2ZgBzDnnx2VDYREAEREAEREIHeREBlFQEREIFeS0COYa89dSq4CIiACIiACIiACIhA1xNQjiLQNwnIMeyb51W1EgEREAEREAEREAEREAER6CiBfphOjmE/POmqsgiIgAiIgAiIgAiIgAiIgAhECXS5Y5ix9v8pUF3dcJuw7fu7QpSHOKsNqA2oDfTBNjBsyHSGky6VTNB+TCOEQhw9dZl9eu/XJWKgNqA2oDagNtChNsBY0pXSZY7hypXzLZVaZ22pprySTrfakC2mSsSgSm1AbUnXk9pAf2wDr75+a5eNoUvW1Ni69Ym8snZ9YBOHrbNdt1wpEQO1AbUBtQG1gQ61gXRbmz23uK7LxrUucwwfe/Is+9e1BxWUa2840m6761MSMVAbUBsovw2IlVjF2sC993+jywbQGT/c2iafsW1BecfZY+2YP46RiIHagNqA2oDaQIfbwL+fGNBl41qXOYZdViNlJAIiIAIi0KcIqDIiIAIiIAIiIAKdT0COYeczVg4iIAIiIAIiIALFCShWBERABESgmwnIMezmE6DsRUAEREAEREAERKB/EFAtRUAEejIBOYY9+eyobCIgAiIgAiIgAiIgAiLQmwiorL2WgBzDXnvqVHAREAEREAEREAEREAEREAERqA6BShzD6uQoKyIgAiIgAiIgAiIgAiIgAiIgAj2KgBzDHnU6ekJhVAYREAEREAEREAEREAEREIH+RkCOYX8746qvCEBAIgIiIAIiIAIiIAIiIAIRAnIMIzC0KwIiIAJ9iYDqIgIiIAIiIAIiIALlEpBjWC4p6YmACIiACIhAzyOgEomACIiACIhAVQjIMawKRhkRAREQAREQAREQgc4iILsiIAIi0PkE5Bh2PmPlIAIiIAIiIAIiIAIiIALFCShWBLqZgBzDbj4Byl4EREAEREAEREAEREAERKB/EOjJtZRj2JPPjsomAiIgAiIgAiIgAiIgAiIgAl1AQI5h1SDLkAiIgAiIgAiIgAiIgAiIgAj0TgJyDHvneVOpu4uA8hUBERABERABERABERCBPkhAjmEfPKmqkgiIwOYRUGoREAEREAEREAER6G8E5Bj2tzOu+oqACIiACEBAIgIiIAIiIAIiECEgxzACQ7siIAIiIAIiIAJ9iYDqIgIiIAIiUC4BOYblkpKeCIiACIiACIiACIhAzyOgEomACFSFgBzDqmCUEREQAREQAREQAREQAREQgc4iILudT0COYeczVg4iIAIiIAIiIAIiIAIiIAIi0KMJ9ADHsEfzUeFEQAREQAREQAREQAREQAREoM8TkGPY509xD6mgiiECIiACIiACIiACIiACItBjCXSpYzigcYwdfujVdtS7brGRw2fmhVKOTt6EscC9d/9p0Xxi6tlDn/9B+51vtbVbZMO7cod8yf+4I++1aVM+lc0aZrBD2M9GdGAHu+RBXh1IXjIJ5aOcnIeSygUUSEt74ZwUUFFwDyOg4oiACIiACIiACIiACPROAl3qGHpEyWSj7TDpff4wZzth+2OtoWFUTlh/O2htXWOPPfEbS6WabMyo3bIO6tixexvsFjx/mbGP47jt1oeGziNOGM5YuawGb7FduardooczOHzYzmFbGDki/0OEbimYMhUBERABERABERABERCBPkigWxxDOI52Dk/ckcEZGL/NO4ju97J0+aO2eMkDNsg5cEMGTQqdQ5xEnMU33rjHvGM3ePDEcB+HccCAMWVxY5awsXF0WbrdpbSu6U1bvmKeNTcvsaXLHu2uYihfERABEeinBFRtERABERCB/kagWxzDpualIef4rKGfLVy95qUw3n/gyBy03/nGDBnCPmHE40yy3JBwhCWShEcFXdJE49HjGCE9dqJpovvMyqGHRGfmSEPaWTO+ZN4+W8LZoo+QV9Qex4QjpEc/Gu/35y/4W7jL7CDOIU4iziJO46NP/DJ0mnaa/AHbctzbbMVbz9jrb94d6uNwU85ouciLepDXoQdeYsOG7hTKke+80ViyScIoJ/R9OHGUmbLuOPnE7HnAHoIuQjz20c8n2EAPier68u42+zvtlhonk1vYgMZx+cwpTAREQAREQAREYHMIKK0IiIAIRAh0i2O4YsXT4WxYdNYQh4LZQhyc5o2OI+XEWXnb3r8NnRiOEZya3WadHs6i7bX7T8LlhoQj2MAW+152nPzBMP1rr99hTz79+3DpJQ6Vj2fpKnbIy4f5LY7P7nPO8IfGzNyeu33POSubZucmjj82tI8SZXvn2/+VPSZs0vbHZd+pxDkqN++VqxfY6jUvGnXafvyRmDKcRep34NvOzak3+cIpWodouUi8y9RPW21ygDU1L+MwR0hHeuz4CBxOyuuP4TR9yqf9ocEF8QHEz5x+mj/M2WKnVL23c7PF2KDO1D3HgA5EQAREQAREQAREQAQqJqAEIlAugW5xDCkcDg5bP2s4YeO7hc8t/Lvxjh1xCPs3336SXXbVXqFc9Z9Dwtkx3j8b0LDhXUScScLRueaGI4xliKRFWF6JY8WSRGbZcKo4jqa5/6EzQkdu3Jh9SJKV2uRAmzzxveHM3H/+e1SY/213ftI5h1sY5fWK3hZlYJ/lnuhRnmee+6vTbzTKUUne2Kbu8MBZwmnyDhN5E4Zt8kBweplRZGaRtAhloUw+Pulm32prh9i9938trJOPv+f+rxp1xymM24QV5cYeAivsseWYfDmGD4xZooqTSZwX0mPH54c+6cmPfL2ej+d8U3cfrq0IiIAIiIAIiIAIiIAIiEBBAlWJ6DbHkOWQLItk1pBZOe84+OWQhWq3m5spxKEgvjW1zpqaFodOXXRJJHFIMtkYzmrhRD3+1Nmhw8iyRBwkbJCGZY1+1ov39UjnpbZ2oDU2jAhn5pgFRHf/fc8x7Pp3/LxuOdtK8vb24IHDxDFOIg4TeeN88q4h4cgqN7NIuVh2ynE+IR4HNV+crzuzetQTYcYw6ZxJyp0vTblhpMdOKeacS+pXrl3piYAIiIAIiIAIiIAIiIAIVIdAtzmGFN/PGuKY4bx5x4e4qLAMEUcFwVmJxjHbxewTYcTxbl98xoo4Zv7yhROHxB0tworJK6/dUiy6orhiebe2rgmdX3TWrXuzIrvVUPazlNWwFbdBnaLObTxexyIgAiIgAiIgAiIgAiIgAl1D4P+z9x6AdhZl/v9zQsq9KZAEyCWB0EFCh9BBQZogiqi4rF1XXWVtq3/X9rOu/lzdxb7+1AXr2lAURKoC0jsEQgu9kwYJkF7g/Ocz9z6X9755T+/nfCHPed+ZeeaZmc/MvNPec25LF4Z+akhRORXjdIz7pPDDJHxHj3Bei0S4T+o89sTF8TVPXmtMvk7JwoNXOvHntIrXFleumm/r1y+Pr6Nii9cakXPOP9LIT9LuunUr4vfxeEWSVyXRcyHNpG4595WkXcxe1ulg1iliMRvpsOeffzB6JV8lpaz1eK2zXuWOGdSHCIiACIiACIiACIiACIhA3Qm0dGFIaTg1XLX66fh3+9aF0zH8kuKLChZ2vPqJcI/O1Mm7xj9iz0kiwolh1gkXabBI5NRw3foV9sjjFw2/fko8F15pxa4Lupxicprpr5K6LqeYrlfudeWqhWWnXczmQw//MX5HMP3aZ1bZB+1kf8LxhGPPjT+Mw6J86bPzLGmTsiZ/PTTbSmnfepW7dErSEAEREAEREAEREAEREAERqIbAqGoi1TMOp3TnX/zaDU7rPA1fVLib0z9Ota9qi28AABAASURBVHAvefZue+Dhs7iNwuLv9ju+O+LHawjgFy5ZNLEQ4juK/DKp2yAcwZ11Coifv6qKHkIesMF9pUI80krGw006Sb9i9zC57Mr3xcWh67Gou/LaD29Qdg9PXonP4hg/vne41x4f5daIj53oCB/wvP6mL8TvZgZnTf/qUe6aMtALkVVGERABERABERABERABEaiSQFMXhixIzrv4RON7gcXyS3jy1U4WFbzWiBCGGzvY4x5/JBkHPXdzEskrkejgT9rJePjjxh+b2EafePixaEPHxW2kddEnnqdLXOwSDxu4EffDH8GNfyEhvaRN9Dxt4iOkS/qEsdhGP+mHDfQ8H6SJG3E94nOPH4INbGHT9T0+V3SwS7jnh/jYIR7xPRwdt0E8BDf+Wbr4ExcbhOOWiIAImImBCIiACIiACIiACDSCQFMXho0ogGyKgAiIgAiIQJcRUHFEQAREQAREoOkEtDBsOnIlKAIiIAIiIAIiIAIiIAIiIALtRUALw/aqD+VGBERABERABERABESgWwioHCLQQQS0MOygylJWRUAEREAEREAEREAEREAE2otAt+RGC8NuqUmVQwREQAREQAREQAREQAREQASqJKCFYVFwChQBERABERABERABERABERCB7ieghWH317FKWIqAwkVABERABERABERABESgxwloYdjjDUDFF4FeIaByioAIiIAIiIAIiIAIFCaghWFhNgoRAREQARHoLALKrQiIgAiIgAiIQJUEtDCsEpyiiYAIiIAIiIAItIKA0hQBERABEWgEAS0MG0FVNkVABERABERABERABKonoJgiIAJNJ9C0heFeu3/ETjrhUokYqA0k2sD0LV5ec6cf9X9fZbn/eaNEDNQGhtrAqNNOqLlfHbLDKrvjc4/b/V+SiIHagLeBL52wtOa+9fnpm9idu02XiEFsA2oLg33hmEnjau5b9TDQtIXhJpvsbKM3Gm8bje6XtAGD0aMH64IrQr0kr8l7D6vWz+Mnr8l7t1vMDx0EHYR7F9yIu7niRrh3wY24mytuhHsX3Ii7ueJGuHfBjbjbr/gh7uaKG+E+KRP7p9fcj/MzJ5uN28gkG1nbMOgbbeZSTt20qy75ysp/ln+WH3HxR7gvJeXqYaeQbvDPT5tYc7/adWCdbTrhRRs/7gVJGzCYMG6wLrgmZXzI24QQlpTxQ35+nRDCxzfQL20bNzKhQLr4I+OH8jQh6LmMr8AvrYsbmZCyNz5lEzcyoQq93Wasqb1vhT46YVTOJO3BYOJQXXBFqJfkNXnvYdX6efzkNXnvdov5oYOgg3DvghtxN1fcCPcuuBF3c8WNcO+CG3E3V9wI9y64EXf7FT/E3VxxI9wnZebY0TX3rXoYaNDCsHDWcqb/24EANUQ+uCJ+79d6+rnN5DV572kV80MHQQfh3gU34m6uuBHuXXAj7uaKG+HeBTfibq64Ee5dcCPu9it+iLu54ka4b4jkcmaS9mFgif/KqRdXbzdd8pWVpyz/LD/i4o9wX0rK1cNOIV386yg50//tQIAqJR9ck1LMLxnm937Fht/7tVo/j5+8Ju+Tdrl3cR13c63EL62LG8GOC27E3VxxI9y74EbczRU3wn0jJBeMSiw8YVorFv6jHsIl/vN7v+Lp936t1s/jJ6/Je7dbzA8dBB2EexfciLu54ka4d8GNuJsrboR7F9yIu7niRrh3wY2426/4Ie7mihvhvh2l6QvDdoSgPFVJQNFEQAREQAREQAREQAREQAS6goAWhl1RjSqECDSOgCyLgAiIgAiIgAiIgAh0PwEtDLu/jlVCERABEShFQOEiIAIiIAIiIAI9TkALwx5vACq+CIiACIhArxBQOUVABERABESgMAEtDAuzUYgIiIAIiIAIiIAIdBYB5VYEREAEqiSghWGV4BRNBERABERABERABERABFpBQGmKQCMIaGHYCKqyKQIiIAIiIAIiIAIiIAIiIALVE2h6TC0Mm45cCYqACIiACIiACIiACIiACIhAexFo7sKwnf+iYzPrRWmJgAiIgAiIgAiIQI8S0HSwRytexW57Ak1bGC5+eo4tW/aQ3Tz3UxIx6Ik2UKqtW97s2efvr/0hEUbYcWfPs/H/fZNEDHq+DdAXau9UZnfNH2v00Xf8bkeTiIHawI42b2G/XfdQX83d6/oVa23euhftPU+vkYiB2kBoA3Squ1ev49JyadrCkJKue2GFLX3uDokYqA2ENmBhQUe/qFnCAnOjJ5fZ6AeWSprPQMzbjDl9oeY+5QZCH73p8YkmEQO1gYm2bM1G3jNqvi57MW83r3lRIgZqA6EN1Nyh6migqQvDOuZbpkRABERABESgSQSUjAiIgAiIgAh0PwEtDLu/jlVCERABERABERCBUgQULgIiIAI9TkALwx5vACq+CIiACIiACIiACPQKAZVTBESgMAEtDAuzUYgIiIAIiIAIiIAIiIAIiEBnEVBuqySghWGV4BRNBERABERABERABERABERABLqFQGctDLuFusohAiIgAiIgAiIgAiIgAiIgAm1EoKMXhr/56Xft0buvtv/8yqfbCOlLWXnDia+yu2/6q13yl1+95Km7kgSk0HoC9Cn6Fn2sXrmhHzxw+9/t//vwe+tlUnZEoCcJJPsn/Yl+Rf/qSRgqdE8RSLb9Qw6cbTf8/ew4z2K+1VMgVFgRaBCBtlkYMgFlIpoWBjwGvgaVvyqzPIBY8LVj3qoqkCJ1LQEfONP9CjcDKuEtKrySFYGuIZA1fjGB7ZoCqiAi0GQCPs9irELmXHO+vfedp9hWW06POZm2+abxqg8REIH6EmibheFb/umjts2uh9n3fvhzW7dund3/4CPRveNer7Rvfv+M+pa6RmsH7b+PTZgw3saMGWOz99mjRmuKLgKNI3DtDbfYga98fexL11x/S0zozD+eF934Ex499SECDSHQ3UbZWGGD5dCDZtuChYvtze/+qH3s01+xFStWGhPbdtvU7O7aUOm6hQD96lMf+4CNHTsmzgkZsyZNHG+bbDzJfK549Gvf1i3FVTlEoK0ItM3CsBgVdl7ZMUIKndLxIGGARgd9XqvBfdXFv4+vm3LCx24Tfugg6Hm6yR1fdBnUPSx93Xfv3eMk4LHHn7K995gVJwA29B82sY189fP/X3ywDQXpIgJtR4B+QltFCvUtMu169JNkXyMeYei4P32uUD9Dz4VJM2liA6HvEOb+f/r1D83DSZdw9BDskx76XHHjj3h+CJOIQCMJnPSaY2yLgc2NTRffaPnTuRfbrvsfa8lNTdokbROhrdJmyRf+uOkzhCG0dcKQZJunL9A38C8l2MUWgv1C6THWFRsXy06/VIYULgIVENhiYDObNHGCPfLYk/Fg4JOf/7p5f/I2mewnbpp2T3v3/qT27WR0FYHyCbT9wpCBkEUaAy87sWvXrrP3vOMfRizGKG5ygOYhgt8WYcBes3Zt3MHF/flPfdiWLV8R3ezovua4I6MdHjTs+LIrxYklu1TsVvlgSlwX8rPt1lvagw8/ZtfdeGs8OeQEkXDCyCu2yettd9wTTxUJk4hAuxFgYN1ph23jpJb2St869b1v3eA7gLRr2jyn+P/941/at7/+uTgZpr8g2MCWl2/rmTMy+5mHc8UmaZEmaWObvoM/4cieu+9iPzzj1zF/9E/C6Z88C+jbH3r/O4w+Wio/2JKIQCMIsEnIGy63zLmjoHkmq/QR2i3td9Opk+3fP/exYX3aMmMO/YBTxwNm7xn7IOPSKW98TdyEJOyZJc9mjn3DhoZuykmv3HGxmvSHsqFLFxJodpHoNyz0eM6Xmzb9Se27XFrSE4ENCbT9wpDXSNkp4vUBdmJZbDGIbrfNzOHSbDp1irHIY0F21jkXDPszYF/418uNeE8tWBRfUU263Q4LSV5j5Up67FKxW7XFwGbDtvyGV0d5hfSJJ+fbwkVPR5tMDgj3sPMuuiymSV7IE2ESEWgnAiyyOO1mIspijz5Cu6Vt0449r33jxto/vOGE6KTvHHzAPrZpmNiykKO/INzvsN3WttusnaMeNr/w1W/HPkC/834WA4c+SIO0SJO0/9/p/2ssEvEfUjH6If2RSTd9Oe3mOybF8lPJZMLT1FUEyiVA+2KcoN0+/OjjMRp+TGQ5qeOE7/Tv/4fN2GJaXNzRz2jPN94yN/rRB4nEGPGNb/8o9hc2HOkXA9M2M8YV2v3v/3R+DONKX/KNSOKmBZul0sMmfZl+R/9Mu0mD8bWa9NP5kVsEqiFA2/zJL38f51dbhA3+3/7su2X/wEy6Pafdat8la0QKPU6g7ReG1A+nEQy0CCcH+CXl6FceGk/ufJKZDCv3nl1W7CPsUmXFY9BnAsxAfv1Nc8KJ4RxjF5eBmAGZODyEWDByLxGBdifACbp/z5B2S/tlweX5ZqHGwMxklkmt+9NH6CsI90yQp07Z2IPLvnIigY1vf/3zsQ8n0y7bSFAkD9hBuCc/W2Rs7ARV/ROBuhCg39B/fKKJUfx4pZTTQdwuWwxNbmmfjGHJOK6TdWWR+JFT3xW/DsEVt//4Rpa++1Wbnsf3K+mRLvnmiruc9D2+riJQLQHGGw4F+N4um438rsPJJ726WnOZ8WjPtGu170w88uxqAoUL1/YLQ16nYSDlVIJTvfSAS9HOveCSuCPLqaEv0PAvV1h4MpnENmmQVlZcP53gAcVEll0sBmDcvovLg4bd3qz48hOBdiPAAooND/JFu6X9Llr8DM4o9An6g7/eFj3DB/70FRe+U3XVtTeHkPL/sQjl1Tq3wbXaHxTIyg+7zuXnRpoiUDmBW2+7M35d4PhjjygamT5E+3ZhwsvEt2ikEMgmJK+RejyuvD0Tgor+qza9tNFq00/bkVsEqiXAZgun5YwX1dooFE/tuxAZ+fcygbZfGPruJAMw3z9igpqusFWrVtsVV98QTxz+5X1vTweXdHNKwUOHV9ZYiLJIzIrE4M/Eme9VMUAjTGyJe/hhBw6/Wso9C1S+p8iiMctWI/xkUwTKJcCiidey2djgu3q0VzZWaMv0g6QdXjvDzSul1904x3ilk80a+gqLSl6dQ/xVUnRLCa9Z8wqef1+Yvs2rd2zSlIqbDGdyXSg/5C2pq3sRqDcBf5WaMYMfuqAf0ZZ9nJp334NGPyPc2zZvp7husfzQ7zhZZByhLdPfONngWiie9+tq0kvbrCb9tA25RaAaArRx2jp9hfjMvbimxyb8qhW172rJKV63E2j7hSETSHZ1eOWMSSQDHxPKdMWcc97f4qlhckBM6xRy84AgjFcKWNRxAok7KQz2/AAHrzSQlof5xJQJNpNqXrnjnhPFJ59aEPPkurqKQB0I1M0EJw+cLLDIo70yCeXHXmjTyURws/iiXfOjGZzqEY8+yak53zlkR/eue+5LRit6Tz/+3Fe+GXVIm77Ha9l8Dyt6VvBRKD/sNFdgRqoiUBUB2h+bhWwCeltmA5GxgL5DP+NEm37GZJcmzMp4AAAQAElEQVQxqpyvPRCX/kj/op/R3+h3LEaLZbTa9NI2q00/bUduEaiUAG2cPkNf8T7DmEGbrNRWIX1sVdO/CtmTvwh0C4G2WxjSWXnNhsEWyDwMeE2N0zmuPDC4oscAiD9+TAL5bgdu/ImPHfSwU8yNDrrExcaHP/Gl+HPjpE1cxHUIJy38XLBNXPJB2twjb3jrqfFvyBHuurqKQKsIeNuknXoeaJu0VYQ+QDsnDB38iIPb9bgm3eh4PPoF/QPh3vU8nLh+Txj9i76MDcTjkQf00EevlBsddLGBEJc4+HeuKOedRMD7C+3PxfsO5eDe/bmijz/tlj5AX8Dteh5OO6Y9EwdBHz3CcaPvOh5GOP6Eu6CPPzrYI045bvTQdzvEJ55EBBpNoFAbpi3THglnnGHc8D5E+6S90m7JXyk3euhjD0GfeBIR6GUCbbcw7OXKUNlFQAREQAR6iICKKgIiIAIiIAJtREALwzaqDGVFBERABERABESguwioNCIgAiLQKQS0MOyUmlI+RUAEREAEREAEREAE2pGA8iQCXUFAC8OuqEYVQgREQAREQAREQAREQAREoHEEut+yFobdX8cqoQiIgAiIgAiIgAiIgAiIgAgUJaCFoZkVJaRAERABERABERABERABERABEehyAloYdnkFq3jDBHQjAiIgAiIgAiIgAiIgAiJQgIAWhgXAyFsERKATCSjPIiACIiACIiACIiAC1RDQwrAaaoojAiIgAiLQOgJKWQREQAREQAREoO4EtDCsO1IZFAEREAEREAERqJWA4ouACIiACDSXgBaGzeWt1ERABERABERABERABAYJ6FMERKCNCGhh2EaVoayIgAiIgAiIgAiIgAiIQHcRUGk6hYAWhp1SU8qnCIiACIiACIiACIiACIiACDSIQE0LwwblSWZFQAREQAREQAREQAREQAREQASaSEALwybC7tCklG0REAEREAEREAEREAEREIEuJ6CFYZdXsIonAuURkJYIiIAIiIAIiIAIiEAvE9DCsJdrX2UXARHoLQIqrQiIgAiIgAiIgAgUIKCFYQEw8hYBERABERCBTiSgPIuACIiACIhANQS0MKyGmuKIgAiIgAiIgAiIQOsIKGUREAERqDsBLQzrjlQGRUAEREAEREAEREAERKBWAoovAs0loIVhhbxf87qT7CMf+4QNbLFFwZhve+e77X0f+KBNmjSpoI4CREAEREAEREAEREAEREAEepxAGxW/YxaGLMRYkB18yGGGfPzfPm2zdt+9LihZwLGQ++RnPx9tFzN63p/Pse99+zRbuGBBQbVf/eJndvqPfmDLli0rqFMogIUn+WBxWUhH/iLQ7QTo70cceZRtv/0OI4pKXz3muOPjxgz3yUD0twv6xC3HP6lTj3v6LM+odPr1sC0bIiACIiACgwR41iKDLn06AeaPlXBBF/H4fmVufeqH/zWOs+6na+8QaMuFIRMrJlg08mRVrFq1yh566AF79vlnbdXq1bbk6aeTwVXfj58wIcb9xU9Pt+uuvdpIN9lZuGchus9++8WTQBamRECPRZwL/uSdDjVr991RKSnYZlHqk1wWnldd/nd79tmlJeNKQQSqIUC7pX/RVolPu/U2zJU2iT/h6OGHEA9/hHv8kGT7JaxWIf13/tP77ICDDrH9Dzp4+OSdNOlb++y7n5140huHk2EQo3+i//o3vsmmbrZZDCvkTyC2yDtCGSkr/i648UcPP/on5UQfIT3sE4agN3Xqpnbmb39VdNMIXUn3EaDN0i4Q7ikhV9xJoU3RtgivVWh/tEPsc8WNTa640/6EpSWZR9o37RydpD/3+ElEoJ0IPHj//XXJDu2bMbAuxlpsZPLkKRXPHbM4Tt54sq1ft85WrljR4hIp+VYQaMuF4TGvOt7WrV9vNHKHwmRv9Jgx0XnPnXfaD7//nbInYAyUp7zlbTFu1ge2169/qROQri/MmPAR51v/9XV76oknjDywMOVBMn36ljEf//m1rxjCohJb6JdatDI5YJIwaeNNbP78J0ecLm66+Wb2zOL6LHrJi6SRBDrLNu12+x12Cu3t+eGHPu3tqrAZQRtGOPGmfb7hTf9of/vbRbFts2lCe8efPkEfQRdZtWqlHR5O98ohUaov+sT0/vvvtTm33hxN+sn7hAkTzf1JMwaGDwaxJ598wu6/717jGrziv0L+6fyz2bT/gQfFOHyQh1e/5kSzXG64H7J5RJo8dygzzwOeQxb+g+nOO+8SWRV7kyCo6l8XEmBiyXhBu6B99PePj2+e0I/wc3kqtFHaWjltpFQ/IfyIVx5tv/7fn8f+ed01V9thhx0eT9i5pv1p02n0yXyTR9r37nvsFTdGs8qTji+3CLSCAG2ZPlaPtLE1JswrmdPVw1472Ch37kjZi3HkeeBjbzuUS3loHoG2Wxgy4LFYuuKyvxmNlokoOJjk+Q4GE7Hk7ibhxYQJHJ2fCWEhvZUrV4bJ8rJ4OkG6dC70mQz/+U9nDUcjDyz6mEwX6jirw0S52E4LHZLFL6cLy55/bti23zDp9ntdRaBeBOhbu+y6q111xd8t2d5pb0xYk+kweWWSS9/Bf/vtd+QSF5N333GHMemNHkMf9Jeh26IX7BXriwxE2D77D7+3v110oZ35m18N2+Pe/dFBl0A2ZGLYWb+P+qRRzJ9TeeKjQ1+kjyfz/7o3nGzz7r47bDzNj28noLd9KD+TZU8TP4TnE4vK++6bZ54u/pLeIED7+dvFFxptykvMJmN6osmYxbhyxWWXulrRK22pWD9hDPrVz38S2uhLX2lgPNp1jz3iRiP9lwTo12xmbrXNNjhHCH3A8007ZtzN58zoDzfdcH3Upb2zcbnDTjtFNx88Rz7y8X8b/ioHDBiPGS8JZ8HJaSXC5ie2ieOnmPjDA12JCBQjkG43tDE26WjT3sdoX7Qz2hVC+6NNvvu9/xw3aDwM/2Ra2Kbdbj5twF574uvNw/FPtlXSJA10+RoDaSC0YcK4R5942EfX0yQMu54f4qOLP3GxwT3CPfGx4zruj03SR8fDiI++C2nwzHAupEs+iJu2Sdw0R/xID9l79n7DJ4/YIQw75IEyoENePG1du4tA2y0MZ8/e3x5/7JEgj0XSPiHFwcDHQMWijMGKe/zLERZ3DHhZjZlF54oVy0eYefkRrwy7rzvauef8MS4YCeQ0kAcS9w8++IBNCw8UOgodEj8EW6NHj+G2oJBvBmUfvJOTUmwlO3dBIwoQgQoIMDBwwnDBeeda37g+8/bOCcGMLbcyXt3kYc8AkDRLPAYiJob+vdmHHnpwWIVwJpQPPfTAsF+pm2J9sVTceoYz4NF/r776ivgKObbxYwF45x23G/2QCTh9cvc997Jdd9vDYOSDLfps8PT19w+HpfmhI+kcApXmlGe5P8eJS3/i+f/Eo4/ijMKEiokW7Qz96FnGR7F+Qppuy9vnE489aptvPs0Ym8owH1WISx845c1vsz/94XeWy5sxzmI/KmR8sGhd8szTxlhHMGUmDotJ+gavpnECyVsIq1atsgnjJxjPngsvPC+ebhLGZg5xJSJQiADPUk6/GXfYpFy6ZMnwGxy+Qc98jrbLJjvtilN5nt8sevrCyT3PbcJ446U/uOmLnh7tmJN27GKfOVmhNJn70VcGBraIbfjuu+4w+jS2SHfRooW2ww47xoVoofxMmrSxbbvt9vH3J+gbvLmz9bbbDttjjGU8pa/4iT96+JM+c082duHxl3PPjn2dPJEHxMvM+E6fph/yexhsXJbiSLnZIKYsiB9YYJ9xkGeK54GvTKCjPgz17pS2WhjSKZhkMsAw6LH4YxEIeq50eO5pwFyTQgOmMzBxyxK+mzRl6lQ7+NDDhnc6PT62fXFG58L/D7/7TRggVxmdCjfCQMgDidNAHiq8TsZgT7pMKNHB1qpwYkj+cRcT8kyn8x0e1123bl3dvj/pNnXtXQIMhgwMTPyY8NFGvb3zcOchjzA4MrGkHzotb+f0PW/jHoYeg5jbdX/aNX0iqx/iV6wvuo1mXJkIMABTBsrC4Eg5OUXx5wB9nb7MYAwjhOcTC0LisDnE4I0/k4+ZW2+7wfOlGWVRGq0nwCSViejvfv3L4c1EcsUYwmYnfQm3Sz36CTb+8a3vsDvn3m633HyTmx5xZczaKmz+0PcQ2rkreNvmlXFeHZ84aaIHjbjSL5IeuJmw8mxhgnzLLTfFsZINIp4p6PKcYSx8KGwkMdE85pjjDH3CWixKvs0J0E7YyD93aGOe5zELI+ZKLFA4lQ+H28ZCibbLuEZfYPHH2IYOcyvmZ4ThJn5WsWmj9INiaRJv1erVxtsB3CO0acYK7pHlzz9fMD+E8/Uo8kNauFetXGkX/OXP3EahT3Ewwhtnb337u+ImJM8O0mTuOWb0aGNjl/i42YCKEYc+KGN/X58xNvE8oB8WKxP6cGTjhnGLPjxkKl7gCHcW2HiQJnm4/LJLcEq6mEBbLQzpFHRuP71gh56HA36+GOTeO3+yXugsyckbE7WksMOyOnRsdi3TA7Tbxh6dhQfIypUrjE5Mh6FzEeYDHWnhRrCFTRa06GGLDk5YKaHT0bk5lXBd/LhnQspVIgK1EmCgYFMk2a84EU9OEEmDds2mxEA4daAt4+fCIOH3XJkEM9FLLwoJw061fZH4jRTKxTPE06CfMRBvudVM43uCPHOYPMOKk9R3v/f9G0xmmZww6Zi2+UBcAHC6iD1sMQlnAMUt6R0C9KWsRSGbB2y2ZL1CWms/oS3TPn0SmEXb37i5/tpr4skEYyKT2fSv/TIG0XbTNugrjMHp/s8JAn3gkJe/wlj0ckKa1kuOhWzCcHLDaUp6gymdptwi4O2WZyo0mJdxpZ3yfGXeNCM8s1m04EcYcyfmbjyfcS97/jmjXXKP8Jx3e7gR5nQ+XyuVJgtBFpnES7Zt+ghz0o0nT7FC+SH/pO/5IV1fkLo9Fl3Y4WsePn5y4udpLlnyzAavjvMMIb7L0qVL4uKVzRqeD6XKBMfJ4cCE+M6ReMxn4Ui+k2HpPBAm6T4CbbMwZABloOHUgsELYQeejr7jy14Wv2/ogxO7HDTacqsD25wKnPmb/838HhCTYbfHQ4cBkgcIiz4eBuzaeFo8RLDHe9buRxz0vAN7Pj280JVOR1lIy3Xwg4O7dRWBWgkwKaM/IfSvxYsWGhslTBCTtmnXDAj33HN33HVksks4Ax+TXl5NwY0/7p+d8eMRAxVhpYQ0ivXFUvFrDad/ve1d7xle7PEaHIPjDddcbbwBACOEU0BeS0oOzJ42G1iLFy+yRYsXxh+jYkJCGN/j4nn1UAWv1RJP0tkEWOgwUWQyl5yo0W84qef7qkn/ckpbqp8Qfspb3h5/8IiTAQv/kQZjGa+0BWf8vjz9lIUjYfi5DGwxPf7CNnnEjzGOieoTTz5hPAMGhv5OL/2DcN/84B5hgku/mbnV1sYJOn5J4RnBxkpyLGR85HSH8c3Tz6QBPAAAEABJREFUTcbRvQhkEaAtsgnp8zJfVK1avWpYnfbEL1WzuGKBw5yMvuDtPu32iPRbv09es9JMhnPvbZvnP8/9latW4h0lKz/0lxg49MFcklt0WRAumL/A6IN8zcPzPdjP32aU2fWJk3bj52Wcc8vNxnyUPo2/S1aZSK8YR+KyoGWOmpUm4S0XZaDuBNpiYegNNj2A0hh5GOyww05xAsbijclXclemFBE63S6zdrX0F/U9HuEMVDxM8KPx01m8Y3K8zknCEa880tgRRWdg2oDtscde8aif0wUGX74PQjl4/xqdYoIe38XgC8988ZlX6ziBIY53bk8fP4kI1ItAHMRGj4mvKjPo8P1B2jDCJNb7Ca+vsNuIP+2T17qZgDIJ5lSNE0j8Cact06ZL5ZG+Vqwvlopfj3A2ezjh4ESQvDN4+utKSfs8B3wgpszourBAZlGdtsXkJesENWlX991DgPbMK9MsgBBvH/htERZWvOLJWEK/qaTU2C3WTxgrGDv6+vrij2Z4uvgzDjFO4Uf/ZFGYlT5+5A0ddIlDXNr0bWFi6f2DsS39aixlYXwiPpsgLPhwkxZvImAPHTZWuCb7z/HHv8auv/5aQ58wiQhkEfCNCNonp8xsPrCJji6LOZ7NtFUWQLRV+hztb9WqwcUiz290XdJu98cO4xnj4Oq1q6N3sTRRYKxj84T5KG42G7necdscK5afVWHhSLunf9Pf0gtL7CXHXfoRYzKvm1Jm0nBJu/FPltHtbDF9C4KsWJmKcdxhhx3NF9iTw4loNKaPrifQFgtDBhZ25hmszGwYOp2IXdizzvxt/LMQNGCEUw/iDCsWucHG2X/4vXHNUmOijD+LUK5M+Dhh4R4hPU4SLv/7ZfFLw4Rfftml8XSBLyAz+JFH7JOnrHJgJymux8mES7LsPKyS+roXgXoRoO3RXrl62/Y2iD/tmLQIpy17GO0ef/qG+/kVPfQJLybYLtYXi8WtZxhlKZV3dBDSTZc52VfRKWULG5LuI0B7ps94/fsVvwULFsTxgrZTacmxW6yf0P48reQVf+KSvvvjVyh98uZ6xCEuusTJ8ifMhclxf//4EaeFyXj0C+zjx5UT+KVLlkQmPHfcjq4ikEWAtkibpB0yvtCOfnbG/8R5HO2J9kU87tFhjoYOcRiLCCcMHSTtxg/B3+PPufnm2D5xF0sT+8xBvR1zxY0/aRK/WH68bOSXPBCP+NjhnrSxgVAe9LFLXtFH0m78CMefe7dz9h/PKqtMxCO9YvlGhzSwL+luAm2xMGwlYnZ7+AEJvqvBYFduXtDlRIW4nLyk4+HHLhS7Pi7s6Kb13M0uErte7Lj6TpKHdedVpRIBERABEeg0Aox9nOLwFgET0FL5Z2zj5JG3DPzV1FJxFC4CIiACItAaAj2/MGSXhl0SdmnKGeS8mtAlDnGx4f5+xY8wdmFcfIfIdZJXdoXYHUK3mF4yju5FoO0JKIMiIAJdRcDHvnJPDzS2dVX1qzAiIAJdTqDnF4ZdXr8qngiIgAg0nIASEAEREAEREAER6HwCWhh2fh2qBCIgAiIgAiLQaAKyLwIiIAIi0OUEtDDs8gpW8URABERABERABESgPALSEgER6GUCWhj2cu2r7CIgAiIgAiIgAiIgAr1FQKUVgQIEtDAsAEbeIiACIiACIiACIiACIiACItCJBKrJsxaG1VBTHBEQAREQAREQAREQAREQARHoIgJaGHZcZSrDIiACIiACIiACIiACIiACIlBfAloY1penrIlAfQjIigiIgAiIgAiIgAiIgAg0kYAWhk2EraREQAREIElA9yIgAiIgAiIgAiLQLgS0MGyXmlA+REAEREAEupGAyiQCIiACIiACHUFAC8OOqCZlUgREQAREQAREoH0JKGciIAIi0PkEtDDs/DpUCURABERABERABERABBpNQPZFoMsJaGHY5RWs4omACIiACIiACIiACIiACJRHoJe1tDDs5dpX2UVABERABERABERABERABEQgEOihhWEorf6JgAiIgAiIgAiIgAiIgAiIgAhsQEALww2QyKOjCSjzIiACIiACIiACIiACIiACFRPQwrBiZIogAiLQagJKXwREQAREQAREQAREoL4Emr4wnL3HN0wiBmoD36hrT1573I624kP7S8Sgm9pAVWWhL9Szc/3ilAdMIgZqAw/Us1tFW2dsNs4kYqA2MC72h3b5aNrC8MmnLrP5C26QtBmDBQs3rJN28iu3zWTludy4leplpZXlV8ruXfPOsMXPzKn9WfDjG2zd3CdtvaQtGbxwx8i6KeXOqsdq4qTtVGOjmjitTpe+kP/ZzTX3q+se7rPTLtnErrxvI0lDGdTO96r7R9oo5S6nThthIyvdRqSTtpmVrvu5rl/dP+t6RWgH598xoea+deFzq+zqZ1cGWSF5tn0YXPPchnlpJ7+ry2SVledy41aql5VWll8pu99euMyuX7G25r5VDwNNWxg+v+xhu+fen0jajMHd8zask3byK7fNZOW53LiV6mWlleVXjt16dOL8NY+YnXOXpE0Z5M8eWTel3Fl1WU2ctJ1qbFQTpy3S/fuD9eha9q1LJ0s6gME3LxlZT6Xc5dRrI2xkpduIdNI2s9J1P9f1q/sXut67aEx1fSsR67416+27i5ZJ2ozBd8LiJF0v7eSXzlshd1aeC+nW6p+VVpZfOekkukhLb5u2MGxpKZW4CIiACIiACIiACIiACIhAwwjIcOcT0MKw8+tQJRABERABERABERABERABERCBmgiUsTCsyb4ii4AIiIAIiIAIiIAIiIAIiIAItDkBLQzbvIKalj0lJAIiIAIiIAIiIAIiIAIi0LMEtDDs2apXwXuRgMosAiIgAiIgAiIgAiIgAlkEtDDMoiI/ERABEehcAsq5CIiACIiACIiACFRMQAvDipEpggiIgAiIgAi0moDSFwEREAEREIH6EtDCsL48ZU0EREAEREAEREAE6kNAVkRABESgiQS0MGwibCUlAiIgAiIgAiIgAiIgAkkCuheBdiGghWG71ITyIQIiIAIiIAIiIAIiIAIi0I0EOqJMWhh2RDUpkyIgAiIgAiIgAiIgAiIgAiLQOAJaGNbKVvFFQAREQAREQAREQAREQAREoMMJaGHY4RWo7DeHgFIRAREQAREQAREQAREQgW4moIVhN9euyiYCIlAJAemKgAiIgAiIgAiIQM8S0MKwZ6teBRcBERCBXiSgMouACIiACIiACGQR0MIwi4r8REAEREAEREAEOpeAci4CIiACIlAxAS0MK0amCCIgAiIgAiIgAiIgAq0moPRFQATqS0ALw/rylDUREAEREAEREAEREAEREIH6EJCVJhLQwrCJsJWUCIiACIiACIiACIiACIiACLQjgdYtDNuRhvIkAiIgAiIgAiIgAiIgAiIgAj1IoKkLw9ye0y13xsmW+9QRG6DGL/eD15lNn7RBWFUewQ72cl87zmziuBEmckftaLlfnjIyH+/cd9CvzDzE/FIWyoRwn1GuEQlX4SjGrJC54TiUMYiFshXSbbS/7IuACIiACIiACIiACIiACLQ/gaYuDIdx7DZgLM6G3a2+YRF5wEyztS+Y/fhGs/nLWp2j6tMPZbH3H2A2dqNhG7mjdmov3sM5002XEFAxREAEREAEREAEREAEOpxAaxaGQHvDbvU7HcReLXLsTmaT+szuf9ryc+fXYqn1ccOiNv/BP1v+HWdGsdOuHFzw7rdV6/OmHIiACHQwAWVdBERABERABESgmwm0bmEYFmK5d8wuyLbY65DpsNxRO0Y7ydc7o0c5HxPHWe5l0wYXTxfeG2MM20+8Glqp7aj/y1M2eD3Vbdv7DzRec42vtKI3VAZepS30CiyZi3Z5bZXXVxHuP3qYxTjcBz/0hmXzCcbpYX7B88NeuhEBERABERCBTALyFAEREAER6FkCrVkYPviM2RPPmRV4pZTFk33k0Lig8ZrJ+euQGa9KGouqsMBz3UquuQNnmm21SV1PC1m8UbbhfLAI/nAoTyKPuUO3HUzXlWo5QZ295eCJ56Llln9oiVscfH30nWHxDes/3jXsrxsREAEREAEREIHeJaCSi4AIiEAWgdYsDFevN/vd7YOndBkLovzc+ZZ/71nxVUheicx8HfKuhcPh+c9eZLZ8TVb5ivuFhamxcFq22vK/vKW4bgWh+W9c/lLe3nGmWcirTZtoue2nvmQlLNby/3JO1Ivh48ZYbvOJL4VXcue2Ehzi4vrNe8cFeP5rf6+OTyV5kK4IiIAIiIAIiIAIiEC7EFA+RKBiAq1ZGIZsxsXfVQ/Fk65ir5TyaqUlf0xl2Vqz58IiMCzqeA3T6vGLmxkneiGL9flH/kJeSxrjx2J47bOkYobCc6sLL/wufaBwWIYpeYmACIiACIiACIiACIiACHQCgfrmsWULw1gMXm8Mp13xtcvk4mniuJe+f/eNV8fFY9TnI5wMckKYv/R+XBZfMU18FzB6lvsRTvI4tYuvtW61icXXSsuNW0Qvd9SOg98tjN8d3KmIZuOC4sKbU1cWho1LRpZFQAREQAREQAREQAREQAS6gEBrF4ZhkTf8SmkS5ht3i9+/Y/E34lXSpM4vbrXhRd3Wm1g8WUyGl3tPHnzxFBZ06b95WK6ZYT2+A8nrsbye+qkLXnpVdFihvBtpiYAIiIAIiIAIiIAIiIAIiECzCLR2YRhKGU+2eKU03Pu/3BODv6CZ4wdnwqmbfeIVwz9EkwuLN14hjfL/TooLSHvsuZr+9mD+hsfjd/H4ERpODfOLl5utWTf44zghfdKKp5qewWJXf9WV11PDaWdFcYvZrTCMH8Ahba4VRpV68wgoJREQAREQAREQAREQARFoCwItXxhGCv5KaXSYDS/Uhtz2+7mDC7fgznO6d9fCcDf0j5O5Wn84Jnlq+Oa9B38E5k+JX/F84jnLX/PIUIIlLklbqIa4Mf/cN1GG/zzFzU80MVUlJQIisCEB+YiACIiACIiACIhA+xNo6sIwng7yvbdvXD6STFhMxe8NfvDPgyd/7n7HmfFVzPx591gMH4o34lc/PU6wGP2xP3d+tJMPYcRL/2Ipi0teUUU/RIv/hv2G4g+7yQO/9vnjGwZ/KRXbIQZx4y+nBne6XOm4Mf9uF33usRnKGUxZtEU6LHrnL7NkvjewHRgUShdbw8Krtm5z2FM3IiACIiACDSEgoyIgAiIgAiLQ4QSaujDscFbKvgiIgAiIgAiIQA8TUNFFQAREoJsJaGHYzbWrsomACIiACIiACIiACFRCQLoi0LMEtDDs2apXwUVABERABERABERABESgFwmozFkEtDDMoiI/ERABERABERABERABERABEeghAl23MOyhulNRRUAEREAEREAEREAEREAERKAuBLQwrAtGGWkyASUnAiIgAiIgAiIgAiIgAiJQRwJaGNYRpkyJgAjUk4BsiYAIiIAIiIAIiIAINIuAFobNIq10REAERGZa5tkAABAASURBVEAENiQgHxEQAREQAREQgbYgoIVhW1SDMiECIiACIiAC3UtAJRMBERABEWh/AloYtn8dlc7h1PFmu2xudsQOZifMMpu9pdnMTcz6x5SOKw0REIHCBKZNMNttwHJH7xiFe8OvcAyFiIAIlCIwdvTgGLVfGKsYs16xneV23sxyk/tLxVR4exNQ7lpNYONxZttPtdzBW5udtJvZgeG67VSz8WNbnTOl3yEEtDDskIpKZjPH4HnczmZfO85yP36D5b7zWst99kjLvXVvy504y3IfPMRy/3co7PuvM/tcCDtkG7NRuaQZ3YuACKQJbD3Zcm8O/ei/Xm25M0623Gmvsdy/HW72D3tG4T76xbATLPfO2WYhTtqM3CIgAikCu29huY8dZvbdEy13ehi3GKP+JYxVrw1j1tv3DePUUWbfC2E/CmH/cbzZ8S/TQjGFUE4RSBPw+WCO+eAPX2+5/z7Jcl86xuw9B1juuNCH3heu/36M5X5EWL3mg+lcyN1NBLQw7KDazO20qRkT0f8Mk9aT97Tclhub9Y82i+u9vNm4cM8p4ehEtW7SF3ZiNzf7wEGW+1aY5L5uV7OBiab/REAEEgRmbxUXgLmvvsrsqB3Npk0y41QDFTZU+saYIdzjR9jmoR8dsb0RJ/epI8JJ/VaESERABJwA49Erd7A4af1k2GDZZ0vLTekzy8VBy4yxanzoW4xdNvQf7hmTLPemPczCBo0xsWXsGwrWRQREwCxHnxiaD446ZS+Lb4lNGDoVDNNBG7uRGX2JK24L/23cF+aD08zeGxaLmg8GIPqXRWCUe+ravgRy4YQw99FDzT5/tOUO2zZMUEdb7PRxcA0DbOz04Vq0CEFpSr/Zq3cx+/rxlnvLPkW1FSgCPUFgnxmWC5PPXNg4sXCiEcvMQBq7U+gz0SPrI4Shs9HQI5TXTYMNbNn+WiBmEZNfjxE4MiwIvxk2I/8xTFrZxLTQZyICOk68KfzB2DZ6I2OzM74S93+OtNxnwubL9EmF4yhEBHqBQOgDuY+/fMR8MM845N0LBukuNsIdFNmQ4StIr56l+SC8JCMIDM1qRvjJ0UYEcjtvZvalo812Dqd+5Cu5s4q7bAlPhlzOLOzg5niI8J2pLx9jOj0sG6AUu4xALuyy5j4WBthp4eRv3EZmoYtYLf9hI9jKfThs4rCTW4stxRWBTiXApPMds+Mr2TYxnGCEMcdY6FmVHYwFIif1O25muTBm5Q4Nm6Odykb5FoEaCND2c18M88FZYT5Id6p6PjiUif7RlqN/sYkT+pbmg0NcevyihWEbN4DcMTuZfe4oM3Z2Jo2rb04ZvLeZEk5LTrDcQVvX17astZiAki9JgH7F6TmnGHHSWjJGeQrRVt5yR+0Y+tarzSb1lRdPWiLQDQQYU/je+yu2M+sbXccShVnwmLB50zfG7P0Hmr1Nb7zUEa5MdQIB2jxtn9dDx4V+kK9TpvPBEG/JbD05jFmaD9aJakeb0cKwTauPH7kwvpDfyPyNCoMt9v/lYMsduSN3EhHoegK5X55iuR2nmuXCgFjtKYYV+49+FWxvMclyP3hd2NjpL6ZcfZhiikA7EeDHYr5yrBkLOCaaoQs0Jns5yx27s9knXtEY87IqAu1G4OOvGGzzMV+5+Fn3D94kw6jmg1DoaRnV06Vv18KfvIfZHls0N3fvmm02fVJz01RqItBsAkwmX3zRbBSPvlwDUw+2hybG/DhNAxOS6S4n0BHFe9nmg6+ONiWzgx0rt+d0i2/VNCVNJSICLSJwwEzL7T3dLL6NYo3/j+6l+WDjObdxCsyO2jh7PZi1fbe03Im7tqTgOSbNvmvUkhwoURFoHIHca3c1JpODi8LGpbOB5fFj9WNPG0CRR9cQCCeEuY8caryV3fQy8VbNPjOanmwDEpRJEdiQwLZTLfehQwb9eeVz8K6xn2FP00Jamg82FnM7W9fCsJ1qZ0q/5d6xbxhg2bJpcsZ4GEwcN5h+k5NWciLQcAKHb2/Gz983PKGMBHhl+7idLXe0XtfOoCOvDicQf9E3/sBMCwrCBJYfkNph0xYkriRFoFICFeiHDUV7z35mvOFSQbS6qHI6OXa05oN1gdl5RrQwbKc646QwDrCs0pqcMdaipM2PBrx8uyYnruREoIEEtt7Ecu/ZPyTQgn4VUo3/6F/vmG0W8hLd+hCBbiDAn0/ab0uLf4+wFeVhArvuhdC/D2hF6kpTBBpHgI3MzSZY099w8RJt0mfGXBBxP13LI9DhWqM6PP/dk31OCw8LC7L+0a0tUzjdyB0RTldamwulLgJ1I5A7ZFuzF14M9lidhUsr/uVCoqvWWcxLuNU/EegKAiwMX2hhvwLimI3MttrY7MCtcUlEoPMJDM0HcxPGtLYsG+VM88HWVkErUtfCsDzqjdc6eBsb/JVEa+1/7MDutJnZLpu3Nh9KXQTqRYDXSNvhu7OcyJOXepVLdkSglQS2n2q5XQesZaeFybKvCxs/LFKTfroXgU4loPlgp9ZcV+R7VFeUogsKkXvlDmbxj5XmWl+a9S9YjldKW5+TJudAyXUdAfrVhLFtUqxwssL3RshTm+RI2RCBqgm8PJzEr1xXdfS6Rhw7ynJ7Tdcva9cVqoy1ioDmg60ir3QhMIoPSYsJ7L+V2cDEFmcikfzo0Cx4LWfT8QlP3YpA5xHIHRk2XNa+MDLjLXOFTZ+16y3mqWV5UMIiUAcC4zay3FE7mY0fUwdjdTARDgxtTehbR4T+XgdzMiECLSOg+WDL0CvhQQJhBTB4o8/WEcjNGhhMPBwoDN60wSeLQ/3SWxtUhLJQNYG+0WbbTDELk9iqbdQ7Im8FkCfyVm/bsjeCgByNI5CbNa1xxquxHPZcbOxGZrsNjaXV2FAcEWgHAryezd9+0XywHWqjJ/OghWE7VPv0SXXJxSkz9rTHj/x0FO6rNxpG2RdetFw7nWJWXxjF7FUC/KpaHcp+/SGn2tJjvxCF/lVb3xrKUJ3yNmRNFxFoKoH85PFm62o/ia9D33qp3Hw/fnLfS27diUAnEpixcch1mIOFz1r/fXbHI2zh0f+nxjlhyIvmg7VWRUfF18KwHaqrDgswJqun7fJqmzi6Tt+nGhWaRh3y1Q54W5IH/jDtu/ezHPKucA1iyDtnm42QfYMbCf78OYMowf32hLwt3M/eqiXF6OhEN+kfzH4NO69MXF82cfNBO+GT/kU/o78FZ/X/PG/VW+jdmK/cYbBfjehbof+M6Fe4Q795JxLuY7/iGtwj+tY+ZlPH9y7LKkueY2Ojhn5Fsg3pW5PGYVpSJYE4XtGvkDBe5YLYu0K/KdS3kv2Kv8Gc7Fsn71FlLrKi9Y5fbhpfK6qxcwVcr5i6nb1ty31s7Khwkh7cNf3TfLAmfJ0WOcz+Oy3LXZbfUWE3psbv8l18wLvte7u+tn6LQhCTr7hzhUNSMYFpE8zCBDYK33MLwnfLckftaCNlp+BGgv/RLsF9TEKO3clsuykVZ6HnI3B6EHY6q+XAbut246favcsX25S//nsU7lkcHjplm2rNmr0YBn3yVr2Fno6Z23VaRt8KfaeqvrWz2aSxPc2zmsLnJ4cF2Jjqpw/et+avWWavu/l/69e3ODWcpFPDauo0xuFPVW0wbhXpW8kx6+idLJcct/idgmhUH2UTYN4VN6qq71ue1se3P8ymj5tkS9atcq/qr+SrGfPB6nOomHUkUHvrq2NmetLU5mEBwWBWQ+HvXfF0jP2jx24wBtroqPUjHyavOjGsnuL9z1j+tCvMkG9eGa5Dwv03rzJDvhWu3wr+4Zr/9lU2LN+52vIu3w33QXLXPlp9Xno0ZjzVqKHsD65cYm+69Td20LU/HLayYO3y4fuqb0LXqjVvVafdBRHzF977Ut86LfQfl1J96zuhj3m/4hr6VT6ILV7ZBVSaW4TctElmNYxb3rd2veLbduWSh43/6tK3MMSilaukYgJ5+hBjlvcpvzJeIWGssswxK9G3Qp+iX+V/cUvF6fd8BE4Lw1mB8R3DGmCw8XLw5K3jpubiNfUYs8KgpflgDTXSWVEbvTDsLBqtyG0dfkr/I3f9xQYu+b924aL76leCXGgafW3yi3P1K1XzLC0Nk825CyyP3D4/XIeE+9ufsjxyW7jeFvzD1eY8ZcNy65NmLreE+yD5p55vXt67JSV+4KWGyeuZT80dnrSChFdzdp6wma198QVbEE468KtKQtcy8lZVZEWyh5aY0a+ihP4zd0hK9a1bQx/zfsU19CtDVq4V1EoJ1PhrpOm+xavZszfe0pavX2vXLK1tEyyncavS2nxJP/Ypxq35L41Z9C/GKySMVfnMMSvRt+hTyJ0LXrKru/II1NivSIRxildIGae+/cg1eNUujKPqV7Vz7BALTFE6JKtdms0FddjNaQiasEO0eEWZlqUmAu1HIL90lcXXNuuUNX815+Fwkvi1By6v3uoLeYt5q96CYopAawksqt/YcP0hp9qPdj/Jlr2wxt5625nGorGqwsWTFlPfqgqeIrUFgTrMB32cOnvhXdX3pQ1ghPlgHfK2gVl5tCUBLQxbXS3sVi9f0+pcZKf/lE6pssH0qG+nFfu5sDDkuxF1yPf3dnutHT51u3iiUfMu7OgwgyVvdciXTIhAKwjknw4Lw7Uv1DVpvg/1h33fYrwGV5XhMHeN8Z4N/T7e6EMEOoxAjfNBH6f4LjxvktWv9DnLP/Fc/czJUlsT0MKwHaqHnRi+09cOefE8rH/B8vOXuUtXEeg8AkvDhgsLQ58wVlkCBtu3b7lPfIX0h49dX4dd2LAwJG9V5qfR0WRfBEoRyIXFV75OYxbf4eXHna5Y8nD8BcUDJs8slXzh8FXrzNa/WDhcISLQ7gRqmA9u3T85lo5f0l469CeWuOcH0/iBwqo3Xda9aLkFOiiIcHvgQwvDdqhkOhzvcLdDXjwP5GeBFoaOQ9cOJBAmrzHXYR0Wr1V8MJCeMn3PuCj87iPXWE2vkJK+58Xzhp9EBJpPoKYU86H95jaqfvpwzn5vNyauXGvKSDIyfSvkK+mlexHoOAI1zAdPGvqFXzZaXDg95Lu7H7n7L9WPX/QtfbWo45pStRmu/slebYqKtyGBB5eY1fm1nA0TqdCHQV+vDlQITeptRYBXtJ9dbdV+z5BF4Ue3PTSeYlz2zIN26tYHxcksfzCYsKrK+kI4viRP5K0qA4okAm1A4LFnzUaPqjojv33q9vhaNq9ns0BEuGcCS1hVhpevtfwjIV9VRe7WSCpXxxFox/lg6Ov5J3Vi2HFtqcoMV/9krzJBRduQQP66R83WvWBW5as5/ArV3Yd/zP4cdmH5ngavDfBlfvwI2zDFEj7sDt2z0OzhsGAtoapgEWhnAvkL7hnsW1Vk8oDJM+OikKjHbb7z8N8J5Q8GE4Z/xbJmvcU8VRxREUSgjQgsXG5223yz1euqyhQ/MPOJeRfExaEbYFGIH2HuV/Y17LcYv/D99wfKjiJFEWjbsgWnAAAQAElEQVRHAlXNBxtZEM0HG0m3LW1rYdgO1bIyDK7XPFL1BJa/A8Xfg/JXB/yKH2EVF3H9i5a/9MGKoymCCLQdgWseMxs3uqpsZb2W432LsKqM9o8xI09VRVYkEWgjApeGRdjYjcKGZnV5YgE487Kvm/cp7vGrzlqIxRsu8xaHG/0TgQ4mUON8MF1yvsNbU9/SfDCNtGXuZiWshWGzSJdIJ39VWBiOrW4CW8J05cH8zP+Nj1ceTzFEoN0ILFtt+b+HTQ5e4Wx13ta+MJiXkKdWZ0Xpi0CtBPhbrLZ4pRknCtbi/8jD5Q+1OBNKXgTqQ0DzwfpwlJXqCGhhWB23OsVKmHl0qdldCxMeLbpduz6cFoad4BYlr2RFoO4EeFV7I2aOdbdcmUFOV8hLZbGkLQJtSyBuuoQxo+pjw3qUjB9KW77G8ldqYVgPnLLRBgTaZj4YNjN5M6ANkCgLzSOghWHzWJdMKX/OXYPja5XfNSyZQDkKTy2z3F/vL0dTOuUSkF5rCcxbPHhSF3PRmgVi7oUXzXhdPOQlZkMfItANBDiN5w2TVpWFsTJI/je3m61e36pcKF0RqDuB4flg3S1XYHDpSrPLHqwgglS7gYAWhu1Ui/cuNjtrrhk7oNai/358veX5IZwWJa9kRaAhBH52s+UfDqfyL4YFWkMSMCtmNr9kpeV/fEMxFYWJQOcRWLXO8qFvmbVmw8XCWJn/XVgUXv2w6T8R6CoCPh9sYaFi3w59vIVZUNItIKCFYQugF0sy/5d7LH5340V+Zq2YZgPCvnWV6SeJG8BVJtuCQO6rl7bsj1/nv3dNWzBQJmomIANpAncvsvyZYXGGfzPXh+vzlr/2UbML5pGyRAS6jsDwfJCSNXlKGPt06NskLektAloYtmN9f/Mqiz8D3swfzLjiIcvf9lQ70lCeRKAuBOJJ+Bf/WhdblRjJ//Qms0f199UqYSbdDiNwflic3fTE4FchGp71MEMO/2zNOrMfXd+g1GRWBNqEAPPBlWvNmrnpQl+mT5v+60UCWhi2aa3nP3C22d1N+jGaqx62/E/C5LVNWShbIlAvApyI5//1XLMVYaCN30lihlkv624n2MwHwXnalWb6tURISLqcQP774VT8rDsaX0q61pPPWv7UMEY2PjWl0M0EOqRscT54x4IG55aOFfZ2zr3bYl9ucGoy374EtDBs37qx/H9dYfaLWwZzONhnB+9r/gzG+CU5XlcN9vOn31izRRkQgY4hsGTV4KSSBduq9Wa5Om7FYmvti5a/+YmQxp8sP3e+6T8R6BUCeSaVX/ir5RevMFseNl/qWvAwbgV7/BJq/rMXhzv9E4HeITBiPsjcrW5Fz1ueP6G0Loxb37jcrBmbO3XLe3mGpFUZAS0MK+PVdO38pQ8MLhCXrDSrx5eA+fGN8ADg1bb8ly/Rn6Zoeo0qwXYhkP/NHLM/zA1bpGHCuXpd7dlaExaZ4aQw/8dwavL9a81W1MFm7bmSBRFoLoFHllru0xda/pYnzPghM8acanMQ+lPooINj37Kw0Pzx9WY/H9osrdam4olAhxIYng/yS8C88VLrnia/lh02Mu2x5yz/mQvb40+mdWjddFO2O3Rh2E1VUEZZ7lhg+S+GXdg/3mn25HNm7BZV9P3DMPFlgCapeU+bhRPC/FcuNXt4CT4SEehZAvlLwsbLZy8yrrZsjdnaFypnwUYLf0eNTZxgyy68t3IbiiECXUQgfp/3JzdZnu9H3fzk4I8+xTEojEVxMhuu5ZSXsW7BcsuHsY+Ja/6aR8uJJR0R6F4CPh/kZO+JMB+kpPQTrmVKzse5e8N88IwbzTgpXBRO+cuML7XuJqCFYafU7/Nh0vrX+8KuTpjEfvdqy9+ReEVt/YtmnFZw5QGxJkxucdvQ4Ls6uK982OIJ4df/bvnrH+uMUiuXItAMAgyuv59r+Y+fZ/n/vdUsnHgMJ8tklkGUvoVwj58rPPGs5X95i+U/dp4ZP5uPLQ/TVQR6ncDdCy3/39da/lPhNOK8eWbPrrbBYSmsDulH/pUG7hmz6GPO7K6wIfq9ayz/yQvMwthnjIEepqsI9DIB+kLoE/nPhPngt6+yEV9Z4NCAfsVYBSOuuPHHHU4a8/yuBG+MaT4IEUmKgBaGKSAd4ZzzlBl/WuLUs+Niz9jxuWCe5W983PJ3LjC7/MEwSZ1rdtpVZp8OA/IHz7H8L24xe/CZjiieMtlbBNqmtExM+XXeL4TT+X/9i+W/dpnl/3eO2d/uM7stbMQg4R6/GIYO33UKceLGTNsURBkRgTYjsDic+p19p+U/cq7l/+38MDZdGcao2y1/RdiwZMy6IWxW8v3EH11v+S/8zfixjfw3rjBjrGuzoig7ItBWBOgjPh/8Yhi7Qh+yP99jdn04XZ+32OzaRyx/9t2W/0HYZPk/YSH5oT9rPthWFdh+mdHCsP3qpPwc8cuKYbHH33LKn33X4E93n3al5X89x/KX3m/5ufMt/9TzFl/rKd+qNEVABPhOL4Nq2GTJnxlOE78XTumRcG/BzwhDR6TKJSA9ERgksDAsEhmb/na/GSf0p4Ux639uNP5mm4XNTXtkiRk/zz+orU8REIFyCDAffHipWdhkyf8lLATPuGlwc/OnN5udHxaKvNL9+HNmnB6WY086PUtAC8OerXoVXAREQAREQATqSUC2REAEREAEOpmAFoadXHvKuwiIgAiIgAiIgAg0k4DSEgER6FoCWhh2bdWqYCIgAiIgAiIgAiIgAiJQOQHF6E0CWhj2Zr2r1CIgAiIgAiIgAiIgAiIgAr1LYIOSa2G4ARJ5iIAIiIAIiIAIiIAIiIAIiEBvEdDCsML6/vH//MA+cOr7Koxl9vo3nmQ//cXpts2221QcNxmhLDuJCKRHusQj3xdcfG7MS0Il3hJG2aKjjA/sor///rPL0K5f+ctKrIVKlXJpYVabkjTt6te//UVZ7Z42SluFYaMzR75ov+WkQ34oA3HK0S+kQ/xy0yxm48/nnmXl9rtCdlrl38w6blUZOyXdr3z1i1Zue/S2632h3HjlsMB2oXGJ+LR12jz5xV2pkFfSqDReI/UpE88Uro1MR7bLJ9CKdkL9/+GPv91gTkZbp80TXn4Jatekn3hfhAdSS59vxPO+FBvKQL5rpzHSQj3sknf6PUxHWm8vV1stDKlM4DsiOkVWp/FwXSsjsHDRYluxfIU98djjlUXM0D7++GNt0aJFdtNNt2SEVu5Fh7nksgstKf5g5OHCw8rDinUsdH1xQVvyOFzT8dAlDa6eY+Jk6X33+99ylaLXRx95NHI58XWvKapXj8BG2KAe0uX3dIqFuU4nXHko77PP3nbG6T816r7cum1V2f7zv742vBCkDz+zdKktWvx0q7KjdFtEgPERyUoefyQrrJ5+PN+WL1tuPPvrZZc2XWxcoq0vX7HCnnzyqcwkKTeSDORZhST96n2PfdLNGjPqnVY32mN+x/gLPy8fTAuNP65T7Mqz/b9O+4+yNiKL2Wl1GG2dNk/bb2Ze0n2Rft6IPl9LmVrFppo8p9tjzHt4fsK0GnvNitNWC8NmFbpX0zn7j+fYm9745ros5mbtOstunXN73VB+/nNftqOPPN7O+sOfbOHCRfaef/qAve7Ek22rrWfaW95yin1xKBz/iy/6q5XbsR584KFoF9tMaN773ncN5/m4Vx1ja9evt3332WvYj5uBgWmW1MOvEjn3z+fZtGnTOnZwovws/JNlfn048Z5d5ulwMl473u87ex9bvWZN7AcD0za3vnHj2jGbMU/bbLuNbbLJJvGeD/rwP73zfWW3f+JIuofAzG1mxs2MZImYWO+w4/ZJr4bev/+fP2g8r+uVCG36TUXGJZ71b33zO+1HPzx9gyRfH55LUzfb1KZuOnV48ySt9OhjjxkT3rR/rW4YwIJ8kT/yWavNXorPpvKFF15sL3/FYXGsZKG4y6xd7Kyzzq76+TZt881s44037niMrWpTyb5I26aNAzN5j7uV0io21ZQ53R7JOyyrsdXMOB2zMGTlzU4SJz+cHjEgAIodJvwQdu/w44obIbySuMRHCsUhzIUBmTQQ0sSffHHveWVHjAceYS6FbHNywW4X9sg39rHl8fw6buxYO+2bX4+na0n7pA0b4if9PR7hydM00kOPvG68yUsPU/KLP3awRzy3wZXwzcJg7CePhcpDPOJj513vfBtRKxYWbfPumRcn8URm8P3lL37NbcXC7te0sGAjImWYOGmi/fZXv7Xtd9h+xKSChemee+5R1SvD2GaXb8y4scYCBHenyWOPP2FHHX3kCCYsohcsWGhr1q6NxSlU57RX6huhDUfloQ/aM+2BdkEYOghxhlRGXPAnHEGfQPwQ/LCFTW+r+KODoI8OkvQn7IgjXmGXX35lrN+T3/QGY1KNLfKFcE88rriJ4+LlxiZtyNNO6tKvvB9jh7x4fL8WiosucZCf/fx0+9p//HvM339846uGH0J/JR/JdIgHC8I8T/iRT+LgR5qkjz9+COH4JYXwpD/3X/rS5wwbpIEu6ZMWbvSx5YL/ad/6+ojXFLGBLnFd3Abxkvw8vLeu5ZX28Ucft5NPfn2cSBMDhkys2QDDjdBm4QlX6gId/KkD/BDqDD8X3NQvbaSYHvqEJ+uSOMk3e5Ju7JIeQjzikz/uyRtpfvRjH45fs3jP+95tuAlHz+3gz7jl/oS5xPHh7nuMMaLQWxpf++o34lsy2PZ8w4T0cSPkDyFfbtuvyXB0sEPekmXDFjaJk+yX6KOHP3GIi9/nPv8ZGxvGcfwR0sUfcX3SxRZxkvbR7xa58MK/xqKwETl7v31tyTNLjMVJkgccUOLqPODkTGgXtI8TXvNqgyvP85/89EfDz0tsET8p+GEDwW4yrNA99UuaxHGhrpL1Sr8jP+iSBvlFlzTwJxw3dUq8ZFq48ccm+sTPsoM/NhB0scEVN0I4fklx24Qj2CecK3kkXcrmfY10sYmgh0108eeeONhB8EcnWT5soYt/WtBPhifd2MYm4mmTlo+n+KGPHvdZdiqZy5K3ZL7hACuEe/JBnaGDrkuhcPJFHOT7//3tou0xXS633Q7XtlsYMlEDKsJkaMLECZETD46rrrw6nv6ce85fjMGRBwGT+s986nPRn5U4FciknJMlTonY8Sg3bkxo6CMrTrKhc79DWFCQDsIigwZL9C22GIi7XqQ/d+4dlh6wCtnm5ILdLuKRb2xlycQJE+w3vzkzlhn7733fP8VJPEz8ZO3nv/iVve0db82KPuy37TZb21e/8h/Gbufzzz0f/SnXqR/6gBGffGCPRQH+USF8cIrHAoEFUHBaVnmoG076Tv+fn8Z8sjPIghb9coU0qV+O38uNU0yPReGcObdFldlhEOIE8U9/+rNxxR0Dwgdu8nv88a+KXINXRf9YvC57fllFcdpJ+cmwMExOtLxPXX7Z5cPZPP74Yy3dHxlU0n3PI7wx7OwzgT31/R+2gXBKNy0s3jpLcgAAEABJREFU0GlfCAt27zuuz0Mff8KRjcOpGfnwcPx4Dhwf6og2TB8kbXSwVcg+4dhg8sHu3XXXXm9Mql/9qhPj5DHZZmm7uPfYfVei2Pjx4+NCjXJ/7Wv/aYX6SV84gfR+zLOJNsxAEo2ED9p1Vlz6DLrEoXzvftf77Dvf+p6xUeF+P/jBj42+F8zEk05Px58XPBvggT6bG7R3bPGc4DlUjA02C8mChQuNPrHPPntHFTY9yMfjjz8ZN1ZIjzqAJXletXJV1Cv2cXxGG4JNsTi9HkZ98nyCHSy44sYfN3LwQQcMv2FBGG8/0O7pH9QR7cHbC/r0NfoLb2jQRor1O/TTwskPzwsWaYTxLGWCP1Ckn/sYSZqPDX214ZK/XWa007Qd/LGbFtrKljO3im+u8PYK9/il9XCTx6z2e/vcO63QOE487B0QeNLv4HbXXffEsZEy0led50MPPmSf/ewniTKiX9Iv0HvNa463f/34R+zCcEKGHcbXqBw+4F+IeXKMZlwJ6l31jzLxPIUxctHFfzPaKqe8cIJ7cpPSeRBG26b9O5A777wr1g0bm14vvIHk4X4tZt91sq6kRZqkTb5oC2ec8fPMcWDGljOMOeHzzz0X5z+33HyrFZuf0Vc++elPxPwn+yb5SNrh5Dvdj0s902nDybZHm4QpHLDvTN8aTuWXLFmKV1FJ5gcO1BtpZD13sgyxGcDYwRhC+D5hTKEN8JzK6gfJ8TTJBvZZdiqZyzIuZ9ULz8G5Ye5OXTM3YL5AXhHKmjV+p+c/H/7Qx2J9FmqPhcpFGq2WtlsY0pGpDIQGzHcPgPSjH54+/CoJnYMGwYOAjsouERWM3q23zDEWIOy0U4H4lRsXXZesOB7GlQfav33iM/GVB+7JB/4I3wEiH9xnSTHbyQE+Ky5+SfsMiDwo9tx7T5sydYqxmGZR/cEPvt841eMBRZws4QSIATMZxtH3plOmGPGxgz0GcfyTesn7rPJsMX3Ali1fbs7B6ywZrxn37B5SDoT0yCtXHkbOmitu/F3Qgw8P1ElDmxMeVs6VTs/DvhzddtThdVgmNEcfc2Qc0G68/sZQnyuGswofBA+v27vvnrdB3yOcV1OPPvaouFlCX9kyDJrJejn4kIMMP3RdpoWFI/7UG7LbbrNsIEw0Cae+uJIufYENCuyuW7M26mCrkH0mnfeEEwbip4UNj2Sbpe3iHpi+RVR99QnHxU0Eyk1/KNZPPI8xYuqjUNxFYfHFcyT5PEtF3cCZToc2S5+GCWxgRCQ2V6YFpsXYoFdMmNwwKeBZC0faBHn2OJSLV/rg6H7FrnBE0CGfPNO5lxQnwOSZyRh9kwke7mSMT/7bZ4ffsGCiRRhtOT0u4k8/YQOB79vipo0U6neEFxLGIV+Y8SylXRZra7RN8pS2l7Qza9dZli5bUt8nlthBCHM/7tOS1X6vu+Y6KzSOp+Mzn2BMHQjPIcrGYpDnDnrkm3EYHdyUn6uLvw5OHvDjbZu1Q29fTAv9shBz78/E6VZhoUDb5PnNBBz5WjjlpbxJTrjrwaOYfdIoRwZCG6At7L77bpY1Dmw6ZXLcwKNdYI9nYtb8bNrAgI0dM8Y4EGFzhbyhnxSei26Hdg6r5PyWtkg/ZpxEaEv4uQ2ey9x722N88I0b/CtlmswP8V2ynjselrzSZ9h8ZgxhLGFMIW/TivSDdH/CXtoOfrQlrgjl3rTEXLZQvTzy6GPGV2fYtMFWUgrZXTh/Qeb8Jxk3fZ9VrrROK9xttzAsBsGPaVm00DnQ5ZSQHXImU4TTWN4adj54T/2HP/6+ecUSRqcpFhd7ScmKkwxnx4VjZuzSMZNhpe5L2S4VPyucDu47ZSys4fBUgS/sZ8V3P770zKIcGwi7ujxMPJyHNQ9xd3NtRHmoSwbf5EOOtCoRTjAoA0In5NUDTmZY7PIwpu644uYhlbTNqRDuI448gktFsnrNmoZ8r6WiTNSgTH3D/v2n/nO0knzgRo/wka5z2hptLt33Fi5cZJf89VJjZ84nTpzUHX3k8XE3lWtyJzCYjv+Sm0To+CIiBpb4yLJP/TL4ZJWlhLkYfMH5F8VdYHZo8SjVT9ApJIXipp9nheLX4p/Fphx7tAkWrv9wysnxO7QM5vhR31/+6hfjptSll1wWXwUrxx466TaEn6Q4ASaPPH/pm0zwcCdj0M79NSgmiYTxLM3qmzwf2RnnrRP0kGr6HRNW4nKqwtX7WKVtDTuM7W992z/Gkzfc2MsSJpZbhxNDXhtEuMcvSxc/2mq6/eJfbByH2w//+0fGVyFIg2diJc8h7Jcj1TAvx24n6MCYevFNDPLMvI2xmY1p3oLAr55SjX3qnTySr+OPf1V8m4ONsaxn+R133r1BdrPmZ8Rfu26dnfWHPxnfr6QtbhAx4QGrrH5caT9LmKzbbdZzp5BxFrpsJPEWEX2KvokuHBjrXWCOfyHBDtyOedXRRt3AJ6mbVTeelutl1ctPTv+ZcVKIDnP8dL0M2R2evzBHPu+8Cy2rbrDRadIxC0MmEEzsaTAcX7Nr4bCpaF7NSO7YMViee85f4gSm0rjYLRaHcBrKa088wXg1jjwxwOJfjpSyXcrGpIkTjV0L9BgI2X3x122K7ZiiX0pgyUN69n77FlTlNIJAz0NWeRbMX2jk0/NDPhnwiVeJ0PHZ0YY38VhYkB4PIdzVyG67zzIeBtSbC+50mXnIMOll0dg3blxMirQRHFyR9D15RJ8FNGGdKryqsWzZsuGTvmQ5KHeh/pjsex6HV0W453UR6pRBAU74ZQm2OXnICivlV8g+9Ytd6jXLBvU1os3O3ie2YXYC0V+5cmV8fZZJAe5S/QSdLCnVxwj35xk7ylk2qvUrxCZpj9NFd9PPaP/u5gRntz12i07ySR3yqvkXh34cygfyYjZi5PBRrA2FYP0rQoATvrVh84lrUo364i0HNkt5tjFhTIZn9U3eDqCO2fCgf1TT7+hTjENHHXPU8AStnLaWzBv32OFZcWTYjMua6KGD0O54hjAXoJwI9/gRhk6WpNsv40qpcZyvZNAfScM3sGjfvFHhaTG+rVuzNr5BlJXuc889F715BnHD1Rc81TLHTjcKizbKBW82qJmE466XVGuftsJXGsgXCwGef0g544BvcPh8KF0W3piYd888S26epnWS7mQ/LtXPfL42e2hOxzOCNztIM2mzlntOTos9d9K2ncfBhx4cXwUnvJp+AAc2xw57+aHDdrCFlFM3no9C9UJ/53vdA+GEGJtIKbvkydce6HeidMzCkEbDyQ67NezeAZtXaVjN4/e+f/4n+8u558fvu+FGmMAxcJYb99FHHsVslKw4MWDogwbFQoddRNLil9GGgkpeStkuaSCXM3boSZfBiQn8oyHvlB8O+COcjhV7lbRQOjCDHTYQdp95mLg+aXHvD5qs8tx5513G6QEntNhgwPbFPBNCBBulhE7GoOzlgjfp8QoA+eJhXcwGJ7mkj5x40mvtxhtutkMPOdiwkYyHm92rjRM/wkM46d+S+JMcTFYQwrgi6XseMmxS+AOZ8E4U6plfwIRBOv/wSvfHU/7x5OEv/NN+aEceDxYssnk9g4csk0jqknpBfLB2fV9gEObCxNXDi13Jb9o+XwSnfjnlSsZlUOWXHkmD9sx3d72tccWd3P0lX2wiMAieG583rxouM+0x2U+S6aTvYQMj0kWI+9GPfdj8eUa/4VXN88+7IL6+ys55uX0mnVbSncUmzZ7THl7vIV+8iZGcmPHco/xMsLFLG6EPkD/0EeqpmA3iIVltCH9JaQJMTtid5prUxs1E1etjl11nxWDqhLpBaHe0vxgQPojD9+94PvpkET0X4ga1kv/oS2NHjx6eoJXT1rKM0kd5y4AFa1Y4fmwwMf7SHnEj3ON3/PHH4swUdJLtFzdx/FmUNY7z6jn90XnQX3gOcNLh8RiH/Q2TrIQpD88/GGOHZ5H3K2wRB3+XcpkTr9uEdsQ4AYsvf/WLFRUvWZ/UU1bkUvZZ7DN3SsfHNq+Pki+EZzbPe/rS8eEEET8Ef/9euqfPczJrfpbc+GMeh75/V5X7tNAuSAMhTdIu1c9Im+99o088ng3MzYiXtl+t+84w38t67hSyR54Yo9eGzS24oldtP2AcYfGWVR74eLkpO3VDnZEeQj6y6uVnPz99eFxnLGQ8Q98ly+4Xv/y54Tj0c8ZIyubPl3R7clvteG2rhSGvUXnjABYD1pve+Ob4ahL+7NQg7NYwYfXjXvw49qVhpPWwkfYrFJc0XbLi0Ig8j9wzMJM28qY3/KMRhzxgn3BsseOAJP3RIw7iZUHfbRMPQQ8/7l2wQ1qUl/jkgbiEE+b+HsZ3KMgPYQj36KdtJ90wI1/YQLjHjzRcaPR8BwQ3cdFD0E2mgR+CH0LaxOXL5cRNC7aSZSKcfCfLhQ5+9957X/zBEHRc8Pd00CNtF2x89zvfN/JImMfhipt0//Pr37Q0c+rP/bhHiMMVSd9zgsKknrIS1klCeZCsPBdiC0+Yw85Z40ebca6wID51gB9puC5X3IRjB13ShzlhLsTDjyvhWfoehj2Px/XDH/pYfM2DPBHXBRvkCR3iJt344yY/tA3CiUcecLNoo5zERbjHPuGuixtdrvgRhg3c6BMP4f673/5+fAMhTiL/8Kf4PEGXOOhwJT/OCDc20UG4x4978owe+riTYWk2uNFxIS55Jk3yxT3xCWfTgysDHlcmKtOmTRt+pYZXgThxKmSD/JAvwrFJGgjpuD92JRsSoG5htmGIxbZCOGFcYYowVlC/xMONwJr2hz+6xCHc2zt+6LkQhuCPLlfc3CeFusU2V/cnDbfDFTfhybpOu9mgYZJJHrFDW0EfPdwIdmiXhOFGuMePvBGO4J+UdPv1OOQNgRfxPc7r33iS8X1O/4pG8lQS+8RBSBdbxEvyoQyEcSX/MHZ99/c4+LuQBwRbhHe7UE54Us4kJ3g5pzQP4uCHPu0D/gj6cMQe4ehh1wV97KLDFX3qBz30scGpNafCHocrCzb8iYewwUBbJS7tHj+Ee14rJE+kRVyEe9JDByFdxpA3Dc1xSRc/zwdX/JJ2yB9xEdIhbWxTVvxccOPvgh76Ho4dwriSDvcIeSQ90sXtgg66+BOOHmFcceOPjtunH5GHZDj6SSGc8hLX/ZM2sEWa+HF1He7xczfjDYtDdyfD0+WGAX6uy5U8puvl3e96nzGWMRZ/9jNfiG8ClLL75S9+1TjhXrr0WeOH67BL2SgjZaG8SRuUATd5aDdpq4Vhu8FRfgoToNGvWb26ql/tnDXrZfbrX/2usPEyQl7/xpOMXap0Jy8jakNV2G18/vnnLb3D1NBEZTyLQEf6MXHlRwo4UaAttVsh2PRgp5cBj7zRztlRZTcWYXeW3VTCJCJQKQHaPG0/OdGr1EYx/XT7LaZLGOPcujVrzU8GeYuAEwZv/+hIuosAbZBXLdOTdja0OQniOYdQ6rQOfp0ulJ8TU05tOVCOYZMAABAASURBVF1t5/IwD6SueMug3vlkwckP5x1f5A2EdJpsFEyZMtl4zqTDOsmthWEn1Vab5TX5K1SVZI1fHKt1YGXArvbvGVaS10p1KZf/yl2lcaUvArRrdi/ZZaQttRsRdjnZ+fR8kUfyyo4okrUj67qNucpqNxHw9tSoCXe6/ZbDjji0bYS+SR8tJ550OpMAbZA5Sjr31Dv1TztAaBdpnW5wU36e6ZSVMrdzmcjfm8KJayMOCKhf6rmSZxG6xCFuO3MrlTctDEsRUrgIiIAIiIAIiEDrCChlERABERCBphDQwrApmJWICIiACIiACIiACIhAIQLyFwERaD0BLQxbXwfKgQiIgAiIgAiIgAiIgAh0OwGVr80JaGHY5hWk7ImACIiACIiACIiACIiACIhAownUZ2HY6FzKvgiIgAiIgAiIgAiIgAiIgAiIQMMIaGHYMLTdZ1glEgEREAEREAEREAEREAER6E4CWhh2Z72qVCJQLQHFEwEREAEREAEREAER6EECWhj2YKWryCIgAr1OQOUXAREQAREQAREQgZEEtDAcyUMuERABERABEegOAiqFCIiACIiACFRAQAvDCmBJVQREQAREQAREQATaiYDyIgIiIAL1IqCFYb1Iyo4IiIAIiIAIiIAIiIAI1J+ALIpAUwhoYdgUzEpEBERABERABERABERABERABAoRaL2/FoatrwPlQAREQAREQAREQAREQAREQARaSkALwybgVxIiIAIiIAIiIAIiIAIiIAIi0M4EtDBs59pR3jqJgPIqAiIgAiIgAiIgAiIgAh1LQAvDjq06ZVwERKD5BJSiCIiACIiACIiACHQnAS0Mu7NeVSoREAEREIFqCSieCIiACIiACPQgAS0Me7DSVWQREAEREAER6HUCKr8IiIAIiMBIAloYjuQhlwiIgAiIgAiIgAiIQHcQUClEQAQqIKCFYQWwpCoCIiACIiACIiACIiACItBOBJSXehHQwrBeJGVHBERABERABERABERABERABDqUQFsvDDuUqbItAiIgAiIgAiIgAiIgAiIgAh1FQAvDjqqursysCiUCIiACIiACIiACIiACItBiAloYtrgClLwI9AYBlVIEREAEREAEREAERKCdCWhh2M61o7yJgAiIQCcRUF5FQAREQAREQAQ6loAWhh1bdcq4CIiACIiACDSfgFIUAREQARHoTgKjxvX1mUQM1AbUBtQG1AbUBtQG1AbUBobagOaGmh+rDfRYG9hozGgb1Te+39pFxoW8SPpNDMRAbUBtQG1AbUBtQG1AbUBtoLFtQHzbgW+7rMNGjxljoyyfb5uz0FzIicRMDMRAbUBtQG1AbUBtQG1AbUBtQG2g+9uANfq/Cuy39XcMd3rZbnbQoUcYK9gKyiRVERABERABERABERABERABERCBCgiMshx7ERXEqFKVxR2LvGNPOMmSMn3GzIIW+/r77N577rD169YV1GlEAHkqN4/1TB9Ge+93oPX195djNlOH+OQ/GYjd/Q88zKZM3TTpXdZ9lr2yIpapVK79WspQZlYaqsYmB2WttBzUJf2GeJ5B7rPqM0u3ljgetx2vsKS85I37XXbfK24iwRm/Rsms3fYa7p+kRdq1pEV8L0cr7JC+l4NruXlAFylXvxV6hfpJK/LSTmmWy6VcvVrKVkkajIu0V+LUkmYlcUkr61mbZYN+TP4I44qbe4kIiIAIdBKBpr5K+uAD99iihfMjn+effdauu/LvtnrVyuhOf/BA7htX/QIpba8S98RJG9vDD9xvfz3/HLvysottm+12GJ4MVmKnUt3Ro0fHKOvXr4/XSj9gRpylS5/mMizY3SjYXlWA9bBi6gZ7YzYaY6tXZ9dRSr1iZyX2qy1DxZlqUIT7773Lbrv5Bqu0HPOfetyuv+byEZsjhWzMf2pDXS8Ocda9sM6WLXveveK1WJyo0IYf6XYD13l33h45wblRWWZiOi5sVnn/JC3Srja9dDlqsUPcdL/Hr5SQfy8H11L6Hj5h0kRbnmpLHtYuV9p8Nc+9dsl/o/IBl6xnQTo99BrNjzTKyQt56+8fby+EsbGZG8WV5I95w4ply61e/ZoyS0RABESg2QRGNTtBJiIsuFasWGY8SAulzwPZByVOutiB4+SEkzyuPHzx8105ru6P/pHHvSaeTOK32bQBY9ePOAh+6BdKu5D/HnvPNk4msE0a7JiTH4S8EA9/7kkDf3Rwc48f6ad18J+48SQ78JDDbdrAdHvFUa8acbrXF04QDz/quFgerrhJy+1im3RgxmJ6730PHKHb7wNqGFRJm/wTJ2lrj6Gy4U84etjzOiA90iAcIW33cyYwxZ8r8bmnbEl94uCP35HHnmDjJ040X7Bm2UcfoQxc9zvg0Fg2bOBGsuIl/bjvK5fhmDHx5CnmL7QhykEaCGlii3vsHXb40bGeKC/6CDqEO09niT96/Ym66MvIE+mhCzeupIdg06U/2OA+zQI9hDCu5Afhnji0jYNCG8MP+7RFwhDipPOMHzroEgfhHj/ySdnw83aEH3lGB3/s4uYeP+JhE3/8EMLx87Txwy628E8KujE80W7wgyt6XEmHvkSe0EXQIdwlmRZ6xCNNdLlHry9VNxMnTTL6Ff2Tdosugj66pMEzBj/y4GXFFkJ5PA3SJM6I/hWUsrjgl+xfQc1Ii3QQwrFD3RJGfkiH9HC7JOMQDz3yQF5wJ+Mk+ST9SQtdZOpmmw9vGGELP4R0SNNteHx3o0OaxCEMN/fE4YobcTv4Vyv9BfoJdUMdkQ55gFVfqG/SpA4JQ4d0ueJGF+EeP+IQFz/KQ3z4eF0RRnkIQ4cw7CHc44eQJn5JPsTFPv4uxKnWNnFJC+G+P3Bhww/buMkj7ZuyoePpoxcXYmHcoMzpcPJI/t0fW7ixgR9xPA38EHTwcyGNdF76Ql2ghz6CTdLa54CDbfqWM438Tp4yJfYD6st1PA7h2CANrrjR8XJhC5vkEX/u0SU+wr1Lfwar2QccYtQtOlyxQ1knDG2W0B9LjZul6hvbEhEQARFoBYFRrUiUB/HTixZZsR1uHsg+KPX1jTcmIrxWetlfz4+7hgwMDCjJ06xnnl5sPJRfNmsPu/aKS+OJH6ctY0aPNXYlfadx9ZpVMW0GiMOPPi5O7pMc/AGP35Qpmxn6nBJMmDDJ+vr67LKLzgvX8YYei1yEvGIvmdebrrvKZm63nS186ql48oi90eHkLqnj5RkT8njfPXfFE1XsL13yDOpRZm69vRFGOldcepGRFwYj7OLH6Sa79zAbHwanRx9+MJb9ueeWGvnHCGUYHdJOssEmtuOgNlQ27D3+8MO22eZbEG247NQZHoTfMecWY2cUNwwmbzLFrrz0YuP0CQ7USbKMnLoyce0bGvCJix38ySPlKWSfNBDsUba77pgTWbq9rHikQ75gSzqchFBOyou7GMPNQ7lpR+il6+HRhx6wvnBiRH6w9+D99xr5GpgxI/KmvicGjkyykm2FunQuxPW6YKFxw7VXGPlcs3p1rCvseVtnEwV96parCzpZLAhHl8kK5acMCOVPxiE98jMpnIx7nGQbSJabPkMfoq445b/t1hsMRrQj6hx/r0PS8LzDIqvtZ9VXMm3ym2x/5A9hwpZuN/hnPQOWP7/MqGPysPTpp+3O229FNUo6LfLOGwGUhX40MTDpC+00XTeTJk02+hVvPJBHGGKbtt4fJo+U+4nHH411mWRLon3BHrz8mUQ7pP0QRlso1v6pR+9fixcviJsWWf2eNDeftoUNzJgRn0+0OewjtAdnR9+lnNjaY8/ZNnfOTbHtzrnxOttq620tzcfrAhvkxcu+JDxr2dDBf2BG8fbPKbX3B+JnMc+yAzfyX63QHtP9ZOKkSbZP2Di79547YrkpB8+6/kQd0t5p96TLFTftvFT7nxCevV5XcNt51m5G/4Y5Ydirtv0TvxrbfaHtEZf2Cnt/FjAebrf9zmTJrrnyUpu1617xaxvoOBMCaZ9cs5jBl3YPS/paVn+n3xIfu3DYNGwo0MbwQ7CRzAv9dpfd9iQo1g9xaLu0Z5jSdtHJ5UbFOQF9jrrZJIxBRKKcK5cvt/5Qn4zHbJ5RB/hTLtosaXq+ietjCfF5fnJ1QTeZP1iNCmnT712H8YJ2Qh90f7gV6teUP9kfKBdt0O3pKgIiIAKtJNCShSETXhYRpQoeH67r1sWTRR6eDA7JODywedDjx4SOKwsh4q1etQrnsDC44GBxxEDAPfauuOQi44ob4aFN+B77zI4nUwMzZgy/Akj4vLvmcokTMCZo0RE+2CFkECEfnlfcDEZeVvLFYJHUCVGH/+Hv+Rz2DDePP/aQMcnwSQUTc2xhl/xOnjzFfEBavGB+XKCFaMP/yMfqVavjwoN4STZMGmCCspcNPwZIBlcGu0lhsswE/OGH7kMtlp1w0safiQEDI244UCeUxTm4HSKT16fDBJd79y9kH52kpO2RBumn80X5WMRx8sqEExtMiAZmzIgTa/JZiCFM0WeXuS9Mqrh3oVwM6FOmbBo3BZhcD8yYEU952Xlm8n99WOhRx8RxnqTnXJJ1sfHkyfaKI19l5BOGpE2ZvJzY6AsLUa9b3C6u0x8mQNQRafYN6Q7MmBE3I1zXrx7H3Vw9TroNEOZC/llEkEfS2WrmNnESSZ3T39DjPpl3yplu+4Rn1Vc6bW9/2EVIP6vdkJesZwBx+kLdUR93zL1lg9dwCadusEt+YrnCcwZ/2jVlyqobwr1/kudknXpZk/7oI9jL6nf9Q3VXqP2n81eozcJ6ymab2ZZbbTNiEUzaaaEOKCNpEsaijSvCc68vtCHu4cPV62JgxkttijISBv+BGWW0/7AhhT4202XCn/wMzNjQDv2YcIRJPic+9LMsyeqvxPM23z/Eui9cJ02ZbPsf/PL4fOcZzrMBhl6HxEsKeS7V/tFPtiW43Rc2+rwMtBvKgE76eeU84YMd4sKEe4T0iXdvWMzSzwi/r0zbpJ9+FtIGOPnGDmWnLRRiwrhRKBw7zjfNj/ZO3lkIbrfjTpH1wIwZ8XVvykAYgo1kXgoxQpf8OpdketQti0Hn6s+Ebbbf0di8gwFlgCFtljQ938RNPz9JywXdZP7wd/vcE86VOvLnQX//+Lh57Wl6vgZmzIivX5eqb+xJREAERKBVBJq+MOwLEzZ/Ba9YoXnw86B1HR8QmBzhv3r1KmMiQziDCbuVroNfUvzhjZ/vRjJA4E6LP7TZSWSXk0UsOv1hQuEDCO6kkD4nRX4CmswHEwJ0h+MnJqD4e3mYoCUHPsJcGNjYJWUS44tDt8uuL4M6ujBjIOeePDEQsnhJlp8whIGMkxJsDudt/eB3Gynn6tUr42kYrNFnoGdAZ6HFQIkfrAhnweRur5N0WWL8Ifvo9oV2sOc++xvxccfwwCZpH38XypDkin7MZzj9TeeLOCz2OfnabNq04RNh6vLeMLmaNbQjncWQuEyW2GWmrcAJP4R64BXgMK/yAAAHeElEQVToHXeeFRdepIs/u9q0FU4WpkydGjcyyJu3MTg5F8pBHGT49CmcQK9ft94mTdokLji9nKTt8dB3wYbr4AcLrlm6+CPJOLQ5Jje0OY/TX6R9777XvsbOPEyxRVzqvC/UIRsW+Lkk8+V8+4dsw4S8wi1Zzx7uvKJeaH9uM3ntC2l6u0lynTJ103g6T/pw84k8dZaMz33Mw1Bb9LLg3xcWRbR77rPqJskQHbeDv5c16c99Wsib9zv6a7H2T/kIh7Xb8XSS/Z4wTlI4uaCucCeFZwATdBZU9Es2IJLh3DOJfvbZpTZm9Ng4qS1UF+Sf01RvN8Qt1f7RcVbcF2KetkNa6CO0Pfoz/SxLeD6m65p6oT0QHyEPtK1lS5+NJ7vY4ZnNRg+6zhbdpMC0nPafLBfpeFvCtueDPFTT/qu1TTmcXfJZCGvC/ESvEBN0kKxw/L1c3Du//qH+ThuCA6eJsOb5S79HNynpvGQxoi0wnjlT4nt63Huc0UObEJ42+sRlk4i+hC59IJlv4uKfbNO4XZL5w77rjXjmhHTdv1S/TvIhDRiRT+4lnURAeRWB7iTQ1IXhDjvOMk5Ixk+cGHdsuWcHNwstg6k/+PvChG3nXXeLu45MRHmdjdfFeKBjg4c+u708XJkE8YBmEoSwkOKEioUj7tWrVxuTewZnwpBk+v1hUOPhn/Tjnoc9gzPxcLO7S16wyUT15huvia94crJBPtChDD4AEd8Hpr6M8mCX8u4RTip5TZTBDBsMPocffZwxoJIeCzkmMzO2mhl5YGvlsuXxe3qkN2369OjP9zEeuP+eeFriA6FPCMkz35Pi1Tj8yJuXjXThR9rYI08sIDgpIx6nRclX6BjUGITR7w/scHOfHMSxT9kpI5NPduv5PuVjjzwYX0ktZB87LpTB791eoXjUKXlFfKHspw17hsXo/ffebVkM8/kX4/dXiHfI4UcZO+3k2dPlyivQlIV2hjvZDog3efJmcXLtPNFxLnCiHLQJuBNGHGS3PfexdevXWpIb7ZC0kgsD4mCDK+Iskrrke9aee8V2gG3aTl+qzZHvZBzsJPOMbYSJIxsBe4R2CcNJ4fSYNkG/ow6XPLM41iHtplTbL1RfybSx4+2P9BHqIKvdsBDIegYwkZ8STtBoZ+mTJE7v3Cblj/dhkZhMN6tuVg0tVOFA/+S1zRg3bGZQH9Qp7v7QB6hD7l2S9pL9rtL+ldVmaRsDMwZPIjiZgB3t39PmyiJy43A6zT2v0PFMYbEAU/JDG6FO2RApVBc8dyg7p9sLFzw5/AylHfFcwgaS1f7LYZ5lh3onz9UK9eJxKRd9KV1u2jB1i67XocfhWm77p19Q7/Rx2hJpUTfYwDbXatt/LbZpC9QLwrOQPHg/hTnjCK8xJttCmkkWM55Vboey0Zadn7Om/hiDGItIH0HXBU5uw/MybWCGZY012OL5RJ+mTAMzBts8tkiPsnGf7H88q9GnzT773FLjWYEO9eRjNHGpK54FXL3O0MvK38ytt492eP4l5x2ky9hH/cOC/gTrrLKQJmWhTKRBnyU9+uXhYaznilsiAiLQBgR6MAtxYZgPBW+0rAsTqOuuudwuPv+cEfLUU49bVtr33XuXIRuNGWPjxvXb7bfeFONdfulFYRG0KsaZc/MN0Q+73C9Z8oyl03H/S8OpDGnfc+ftNve2W4bjE55MHxtXXXHJcBoeRj6TuqtWrTLygk2uuEn7xhuuNmwQj/wTj3uuxC9WHvSxR3mwRTxsXX3FpfH1TU6xsENapIkuZUEfP+JfffklkQnlJS42SJd4fk88xP24okM46XoZsIfgRxrEIQzBNsI94cR1N3nBHzf+SfvYww75f+jB+2MdEz/LPnFdyB92cHPFXSgeYaSBkB75gAdu0iV/CPf4OcOlS5cO1yn6xCO9pJA2eSVt/JN2sEV66JAHwhHswIM4+BOOP/fEQbCJLfTQJxy3++N2IZ7b4Io7qUv8e+beHr+vim10KOPll1wU2wblRh9x++hgx9PwK+XBBuJM3A872MVN2ZJ5xw+b2OGKbXRID1voIuTVw9FFx/1xu2CPeKTp7YYw7OKPXe6xxxU/BH3KiS6STAt/dEkTSaaLP/ERbBPuecD92KMPGzrY5Ipd7kkfO+jjdkEHW4jrYg9BF5uEERfBDsI94dghv5QHPbgTBz9sYxM9/HCjj0yfMTOeQhMH4RU6JqaEkTZ+CPf4YcfjY4/0yQf+6NEG4E/66JO+54lw7KDrNtBJutEnDNuI28c/bYe4tQjpkDY2uOLmnjySV4Q0SZswdAhPSlKXssPC/YgLB9z4UxbKhGAPu9jiHtv4Uz+kiy5CPMLQQRcd98eNoIMfYQi65dpGl/QQ8kl8bGETG5QBfwQdBD/CiEveyEM6fNmyZeZ2PNx1uRIXf9KBG3YRwvBHsvIy7547LIsR+tjEBlfEbXElf+iQHvnCNv7okz7jPnHwJxw99NHBn/KSLlf8kaQu/nAhHfSxiz732EKwSxx0EO7RQZcwBD1PM50GYTyjuRImsThPEwdxUBtoXhsIy0H7/wEAAP//POK/jQAAAAZJREFUAwB3SQnb/wL1EQAAAABJRU5ErkJggg=="/>
          <p:cNvSpPr>
            <a:spLocks noChangeAspect="1" noChangeArrowheads="1"/>
          </p:cNvSpPr>
          <p:nvPr/>
        </p:nvSpPr>
        <p:spPr bwMode="auto">
          <a:xfrm>
            <a:off x="609600" y="1181100"/>
            <a:ext cx="14097000" cy="140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4" name="Nesne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473794"/>
              </p:ext>
            </p:extLst>
          </p:nvPr>
        </p:nvGraphicFramePr>
        <p:xfrm>
          <a:off x="-18535" y="7937"/>
          <a:ext cx="18288000" cy="1060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Sunu" r:id="rId3" imgW="4762440" imgH="2679840" progId="PowerPoint.Show.12">
                  <p:embed/>
                </p:oleObj>
              </mc:Choice>
              <mc:Fallback>
                <p:oleObj name="Sunu" r:id="rId3" imgW="4762440" imgH="26798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535" y="7937"/>
                        <a:ext cx="18288000" cy="10605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4" descr="data:image/png;base64,iVBORw0KGgoAAAANSUhEUgAAA4YAAAH7CAYAAACQUIE7AAAQAElEQVR4AeydB4AkRfX/X8/OpjsuZ+JxgXCBS2QOySKKZEH9Y0BRMaFiDijmgBFF/IkCIqAiQRAEJGck54Pj7sjpIhd3b3d25l+fvqu5nt6Je7P5e7dvurvq1auqT1dX9euqnkl89OMrMxIxUBtQG1AbUBtQG1AbUBtQG1AbUBtQG+ifbeDDJy/NJEz/+gEBVVEEREAEREAEREAEREAEREAE8hMIXLAcQwdBfyLQJwioEiIgAiIgAiIgAiIgAiLQQQJyDDsITslEQAREoDsIKE8REAEREAEREAER6AwCcgw7g6psioAIiIAIiEDHCSilCIiACIiACHQ5ATmGXY5cGYqACIiACIiACIiACIiACIhAzyKQWPjiRSYRA7UBtQG1AbUBtQG1AbUBtQG1gSq3Ad1ny8/oJW3g+VcutcSily4xLy+8erlJxEBtQG1AbUBtQG1AbUBtQG1AbUBtQG2gvDbQmzll/cCXnWNomUx2DjPdtt4kYqA2oDagNqA2oDagNqA2oDagNqA2oDbQ99uAdwTT6VZLWMCvVvggbXMJ6EgEREAEREAEREAEREAEREAE+j6BRHTGsO9XVzUUgTwEFCQCIiACIiACIiACIiAC/ZxAop/XX9UXARHoJwRUTREQAREQAREQAREQgcIEElpKWhiOYkRABERABHoVARVWBERABERABESggwQSHUynZCIgAiIgAiIgAiLQDQSUpQiIgAiIQGcQ0DuGnUFVNkVABERABERABERABDpOQClFQAS6nEBCS0m7nLkyFAEREAEREAEREAEREIF+T0AAehaBRM8qTueUpjbZaGOGzbaZU75oB+71Lztw7ytt9rSv29gR+1hd7cDOyVRWRUAEREAEREAEREAEREAERKCXEOikpaQ9pfaBTdz23bb/Hn+y6VN+YCNGHmSZ2hqz5BY2bPi+Nn3qabbfbhfaztt/2E2cJnpKoVUOERABERABERABERABERABEehSAgnnEXVphl2R2YihO9iMyV+1A3b/u43f/iRL1wwxS9RYkKmxZCZpiXTaEpa2jCUt7WYTt9z6OOc8XmKzd/iOjRk+0/TbjlbeP2mJgAiIgAiIgAiIgAiIgAj0CQKJPlELV4m62kE2cvgs22vmr2z21N/bqC33tUT9FpZIDbNEptY5gi1OWi1wDmEiWG+JdI0l2gaEzqIFCQvqBtmQsTNsxpSf2r6zf+ccxN2toW6os6w/EejfBFR7ERABERABERABERCBvk8g0dtnx2rcTODUSR+2PXf9g82c8j0bMGSSmyFsNkvVWS3OX2K1Bc4RzAQZawvMSY2lgnq3dQc1ay2TaHJOYrBBN3BxiXVWP2iyTZ1yus3F5o6fsNpkfd9vCaqhCIhAfyaguouACIiACIiACPRzAoneWf/ARg+fYbvs+Hnbb88rbey4460+Odg5gDXOyXOSSbhJwJS1JdJufjDpfN+kGUtIXXgi02aBZSyRMTdbWBfuZ5yPmA7SlkjXWk2m3oWnXfoas9qBNmrU0XbAHpfarKmn2tYj97IgCEz/REAEREAERKD3EVCJRUAEREAERKAwgYTzdArH9rCYOuf8jRm5m5vJO8dm7fgrGzvy3WZJ56jVrHOOX32ZpU0456/VzRSutzZLWCI1xHAU44kTmRoX3mpBotkytoWNGnqU7bjj92z/Pc63rUbvrWWmcWA6FgEREAEREAER6H4CKkG3ERg+dKbtstPXbd/d/2oHz/23HbLvfyRi0K4NHLTP1TZ39wvCtkKb6bYGmyfjhJtOyxPcs4Lq67Zws4On2D6zznEQv2sNDdtbW91qa6tpcc5bg1l6oFnQYuX8S7c12Zq1z1qmrdHStcusLdFqFrhZxMA5mLbpX+BmF4P0AIen0SzRYpma1Wa1qy1ZO8amTP627TnrN7bLzqfZgMbhmxJpTwREQAREQAREQAREoN8R2GH7j9msad+z0SP3sYb6kRYECbOMw9BJItu9l20ikbTG+tE2auReNtu1mV12/ob1lH+u1faUouSWA2hjRsy2GTt+0fadfYmNGnuYJQYMMQsylnBOYJCus8DSTpqNZaFmtVbOv1TbWnvwie/Yg49/yl5/8XZLtbxkmXStZTJcuZsspJOrLBM4p5F1ppZwEbVW42YX3Y5lEglL1I2xkaPn2t6zz7fZU79qW47c15I15c5aYkUiAiIgAiIgAiIgAiLQ2wkwM7j1lodbIkhagENo3FMGZu5PYiYGZjkMbMO/RNhekjZqxF7hrOKG0JzPLj9IWGymrMtLEMswWdNoW43Z1fabda7tstOPbeSW+1u6rtaClJu5y9RbOpFyl1u9BXzTaDppiXS9s1DjnLX1blvOH1dpwt5avcDmLfyj3X7/x2zBi+dYS+tyy6RTzgAXs5O2IZbOuFlFl58Fze6pT8LaatZZ2s0wBrbeap3DWJvawqwmYyOGH2DTdviK7b/bH227Ld9ptckBzo7+REAEREAEREAEREAE+jKBXaf/1N0vtllNorYvV1N160QCiaDG2tKttksPmDlMWGymrBPrXdL00MHb294zf2Q7Tz7DkgNGmyXaLJGqcb5XxgLnoCUyrZZws3tmzjl0s4aZoM0yQcrZTVngnES3U/IvYzWWseQmvYzZCy9fZXff/1F76Imv2vLl95ilA0tk1rknP63Ob3Z5OIfUHKeAtxKdvgXmVNLOScxYkKkzd2SWTFpQO8omTfyk7THnpzZq6HQXXuBPwSIgAiIgAiIgAiIgAr2awIhhu9rQITu7+8WaXl0PFb77CfBgYdSIPW3MyLndWphEt+YeyXzggDE2c+evW0PjVAuCBH5YJLaau86rMyTXZiq93lasmmcPPfVDu++Rj9nLr99ozc0vupnKWktYiwXOAQ3SDbZB6pzjaM5hbc0a8UtRE5mkNdZPcF7/123IFuNN//ovAdVcBERABERABESg7xLYZtxhlum71VPNuphA4DyOLcccYt35L+E8nu7MP5v3jtt9yhJ1462tpjkMC4Ig3HbHx+p1r9q8hb+1O+8/xeYt+KG1tqSshSs/WG9tyVWWSq62VKLNzR/mWTIapC3dNtgydYNs8vhPdEfxO5znMUccak8/8F978em7QvnfrVfa3nvM6bA9Jew4gQ+892iD//NP3mGP3fsf+/bXTu24sX6U8qZ/XxS2Xd+GOe7k6rczzzXDufNlYHvJeb9pp6cAERABERCB3k1g8KAdLBEke3clVPoeQyAIamzQFhO6tTyJbs19Y+aBBbbFwG2NbxZNWLnvCloH/wUVpXvlzTvt9geOt8ee+KoteeNmq2mpsURqqJs5rDUL1lj7fxlLJFa5GpkNGriNBUFl+bW3p5D+RmD/ffe0z3/6JBs7ZpRrSwkbOmSwve89R9hJJ77H9E8ERKA7CChPERABEWhPoK52SPtAhYhAhwmkra52aIdTVyNhZ67ZLL98zncK6mqtxgILNn7zZ/mJK9MMgowhlaRKp1O2YuXT9uj8s+yuRz5sr776N2tuetESmcAswzuLgTl3cKNJV4tM0sXVWG1yC/NLTDdGbtbmn38925h9iMr55/ysLJtf/OzJtuCxW3PS97VZDFhE2Tz78M32pVM/VhYfZnnuvOFSe+GpO7OM7rnpMps1Y2pZ6aupNGP6zjZ40KAckwMaG2znHSfmhBU7oD7xWatH77nWjj/mXcWSFY2bPHG8XX/lX7J8YM0MMzPNRRMqUgREQAR6AwGVUQQqJBAESXcfWGEiqYtAIQLOrwjcrGGh6K4IT1hPmdEKv2U0MH6bsDMrHjjjuHFu06G/dU0rbd7zf7a7HjrFHp53qrW0PmOZRMrcuTQ3jbhx22o4im3O1XU7Vo1/zCJNGL9NO1M7Tp7QLc5Lu4L0gID/PfiYNTdvmnFuaKi3A/fbywYOHFCydIcdsp9tvdVYdznQQjaoP/vcInvksac2HHTh5zPzF9radetycqReL7z0Sk5YpQfDhg4xlqiWwyOf7Y+f9D7bYdL2+aIUJgIiIAIiIAK9goAKKQIiUJhAz5gxdOXLBBn32fl/5IJsfk5pW7LsebvvkW9Z0lKWML6Ixll2M4jedgavcJOf4YM7tD1ov71t+LD208tjRo+0Qw96W4ds9rVE/735Dnvt9TdzqrX1VuPs4AP2yQnLdzB75rRw2aaPW7uuyW69415/2KXbG266wy64+HJbuWp1mG9Tc7NdcfUN9vtzLwqPN+eDWcdPf+wDFZs49OC32UH77201NYmK0yqBCIiACIiACIiACHQhAWXVQQI95y4v09bBKnRvsoSbcU20NbpCbEQZpNz+xr9M2u1svmfIDM+cWbmOizMc/iWTSdt9zi7h/uZ+LFm63M1UNWXNrF27zh57cl72uKfvLHrhZXvwkSdylu8O2mKg4zOjaNHfdegB4WxhVOnNN5fYXfc+GA3q0v1fn32e7bLnYbbdlLm20+yD7etnlLdkuFQha2tr7Yh3HlzxLPOH3n+sjRg+rJR5xYuACIiACIiACIiACPRSAglzjk1PKHs6w4xbiZJUK9pN7FXLVDLZYGnn+6UD5wRm6iywTQ5uOrPegsBFbmZmxx5xqI3fbtMy0lWr19i6puas1UkTx9uRh2/+19s+/NhTttrZ9oYXL1lmOIf+uDds77rvQYOPL2sikbCZ06f4w7zbPXebZYMHbZGNS6fTds/9DxuOZjawD+1steUY+/D/O7bsGvGlN93xrmXZBZSiCIiACIiACIiACIjAZhNIbLaFKhjI4KilWiydSFvCnINVBZtdZaK+drhlQmewzVgNG2QSlrEaJxlLt613xcg42by/XWfPML58xFtZsPAFe/6Fl/yhlTMrllUusoMTiDPoVZYuXxHu8qUjd9zwj5wvHbnv1iuM9x5DhdjHiSccFf7EAl9Ogix8/Db72mmfzNHac/dZdvYvv2cP3Xm1Pffopi/FYf/Gq/9qHzvpvTn65R5cdc2NBp+o/tZbjTVmBaNh0f34MlIcy3vueyiqEu7vN3cP++u5vzS+xGXRE3eEPPiymsfu/U8YTnyoGPv42fe/FurCAv1f//T0UOOTJ/8/u/+2f4VfeEP4Df/6i40bMzqM44uB0PfCF8nwhTJh5GZ+4Cxz7pg5LGWK91rfe9zhOe2vVBofT12+8aVP2a3XXmLPPHxTWE/qA7sHbr/Kfvq9r2br69PEtzC9+M+/tif/d302/cInbjfSw5W2GU9T6vjnP/xGuy9i+tv5v2n3LirO8G9/fkbYRsmTsnOenrr/Brvi4nOsWl+6w4qAr3z+EyEnvjCJfBCuBdgRh06+ekXbybyHbrJTPvr/Qqa0Mdol5UUev+86++WPv5VTxw++72j7z+XnheeG/NB7+sEb7V9/+z9j6XC+/KJhlImyUcZKyx21o30REAEREAEREIGeQSBhoVfW/YVpSzU5lzAInatOL01QvRwa6sY4JxB7zscO2twOxmvcNu0cw7WbjZeb011nTcvOPKZS57laSAAAEABJREFUKeNLVh55/GljZstlFL4bt/fus21Cni+nIb4SufeBR8IvcFnx1kq74+77w6TPOUf00cfnubpscnLHjBpphxw4N4yPf+z/tj2Nn1jw4W8uXmo33HxHeEh9uNFHDn/HgTZyxHCrq6sN4/hgny84+fppnzK+ZZSbT8Irkfsfetzg5NMwG8isoD+Obg8+YB8bN3ZUNMjmL3jerr3h1mwYZTjrZ9+xP5/9E3vbPrvbsKFDsu/aBUEQ1pXwc3/749DZQT+bOLYTBIFNnrh9qMc3xfKOaBAE4fmtqamx199cHEtRncPW1tacZcKcH5aHFisrOb//+CNt0oTt2A0l1daWwzYMjH1g87vf/LzdePWF9omPvN8mbL+tNTY0hHVEtaYmYaNHjbD3Hvdu+9sFZxlOKuFxwcYfz/qRzd1rVxvkZnSDIAhVko7T6FEj7IRjD7dLLzzbPvbh8h8iMPv5LtfuWFIbGnMfMP+/8/6WMzv+7a+dahf/6VfhslvaKHk61bAOW2wx0ObMmm5nOgfzL//389ARI64jcvS7D7Xrr7jAPv3xD4Sc+MIkb4drAXaf+tiJdu1l59nbD9zXR+Xd8vBoL/fA5YpLzjHsco6DIAjLPGTwoNCRhScO+3m//5l95xuft6k77xCeGwwGQWADBzSGy4xp78W+0Rf71So3eUtEQAREQAREQAS6n0DC3TV0fymca9WW4jcBE64siNt00l/g7CJuU5W/hjo3Y8j7kZk6Vwtzssl6W2rtZuex9x6zQ+fJG3pr5Sq7zzlvzGgxs+XDx44dbfs6p8Ufd3T7m9+fbzvOPshm7v0uu/SKa7Nmbr797nZLNGftMsVwArJKbmfGtJ1t5x0mur0Nf/xcx4OPPBl+uyezhL8984zwRt/faG/Qav+J87Df3D3t+986rX1kiRCcUJxRr5ZIJGz2zGn+MGe7566zbMiQwdkwHMqHXHl9APXjZvqIdx1sUWfCx0e39fV19p6j31WyzCzlfPdhB7WzF52tjdqt1v4TTz5jbW3prLlpU3awD73/mOxxfGfvPeYY5eQ9Vh/3zLMLbdnyt/xh3u3Zv/ius3ts6MzlVYgEbr/d1uFs8uSJ4yOhZjhD7z323RZ1lHIUNh4MHzYknA3G2dkYVHDDQ4mPfvD4nNnP9etb7B+XXWO33XlfNh0zax/+f8e1a9tZhY07tGFmNH/+o2+U1N2YJGdz4glH2fe+9QXbdpstc8LjB0EQGJy+d/oXrJAT7dMQv+W4Mf4wZxsEge2x6ww3U//d0A7lz1GIHMD9g65t5Pt5k8rKvbWVU+5I1toVAREQAREQARHoJgKd64VVUKlUapUlmJBKMNtWQcIKVcmiwiRF1Qc0bmk410HGoXQzhplMcsPMp2XczAo/ObDpRtw68I8bPRwOn5T33riJZUbrlVff8MHhze7+c/fIHld7hyWa/HxD1O5222xl73z7/tEg2yvmyK5rarYHH34s1Lnv/kfCL7PBWSQAJ4XZyEsuvdq++d2f21XX3pTzjmNNTcL2m7t7eBOLfrnCT0zEy1poOensmVMteoOMQ4lj6fP62hdOsb3cbGwQbHD4Kftrbyy2K/99Q1jmCy+5whY9/1J2NpUyM5P6vvcc4U202w5zM444nNEI7K5Zs/kPEqI24/u8Q/rcwuezwdz8H3/M4W4GM9cp8wr/74QjjRlNf8xDiX9e+Z9sXX14fHv7Xfdb08afDaFey5avsP/891b7/k9/a3/488X20suv5diYPHE7O/bIw3LMHPC2vXKcQpY5Y+M7P/y1/ePya+zV194IbVCm8/76T2PWL8dAnoPPfPyDRjvwUZTtznsesF+dfZ4PCh1Slh1zHn3g8hUrs+X/3R8vtCefnp91sIMgCJ2tU9zMqNcvZ4uTyrJPZrO9Pk7qfQ88auQBq5tvuyfnXWKcX34yxOsX2qbcrC5l/Nmv/68dbx5uMNtJ/aJ6tOP4eWGW8bBD9svJpjPLnZORDnoXAZVWBESgTxLYaaeknfnTQfa73wyyvfbctLqrp1T2qCPq7Q9nD7YPfbAxlD/932D74hcGmC834ej8+hcbys+x1+kpdehp5egxS0mbW960TLrNMsy+dSql6rqGDXXjXGkDC5w7aJZy+0knG/5aWpkFDTYcdOATp3BCZHlofDbr4UefzC4nxXxn/6YhDik3r+SF4NzsPmcGu1lhFgqHwwe88OLLdvnVN/hD+8FPfxf+9ALLVL/0zR/awe8+MfzGzYv+8S879ctn2DnOcYjmMdQ5UXP33DWbvtwdfmqCn5zw+tyAx5eTsox0vJux8jpsn352QTi7yT43wQfFfqKBZbzHvO8U+/xXv2+U+fQf/NIOP/5ku/f+h0kSCnmRLjwo8NHmZu7u+d9DdsKHPxt+8+j4qfvax0/9RgHt6gTTfv7uZsdw1r3Fbbfe0vI5Gzi2LI8Ngg3tN51OG+d//oLnfdKC2/Mv+qeddc759sDDj9tv//AX2/fQE+yTnz/d/vSXf9iPf3GOnfqV7+b8rAgzkrtHvlmXWect3Qx4NINb7rg3tHHBxZfZV07/ie198HH2kU99NQy7+j83RVXz7jMDyZLUINhQH5R4KPGTX57Dbii0Z5Y3R9svOh/51FfCfCj/mb/+o73ruI/Yv6+7KXvt4WwduN/eoY1yP4476jBj5tjrr169xn76qz/YCR/6jJEHeZHvj848O+dhydSdJ4czpFbgH9fOny74e1jGs//417y8SYpTfP2Nt2f1aMfx84IeS1mjfVBnlZu8JCIgAj2bgErXewjgxOHMIez7kn/IOVA4Rt87Y9MX7vm4fNthQwNrbDBLJgP3oDjRTgXb5IFNL190jhmKOGQ4bRyTH/uEEdcZMnLEhvF9yJCEPfNMyt54o8323afWDn9Xva1anbF772u1qE5nlKEv2ExY5EapOyu0au18a3NlSfANLp1akA0Np1pZJOtHO4QJZy5tlqm1wFotEzSHsnrtiy6843/MPEV/u5DZEZaReovsR5eTMrvTmb9peN1/bwtnanz+QRDYzMhyUm4gp0/d0Ue7GdOU3XH3AznvbjGzc9rXf2Af+NhpoYOYVd6488hjT9uKt1ZuPLJwNm9s7B3AbGSRHX5qgp+c8CqJPMtJ94wtI8WRvOOu//kk4e9DwtQHMKN32b/+0252itms62+6I2d2h6WR8PBp49v/PfiInfyZrxuzqPG4zjzGaXvQOWw4BuTDzBFObPTLRnCQjnMzeDi46CCvvvamXXDx5eyWJef86WI77sRP2S9++6ec809iZnRfeOlVdrMyYsQwm7DxIQgz5DXJ3JUDI4YPbbdc85bb7zGcayvyD6fzc586yT7ygeNzZiC5bv7i6oPj55Mfe8ShOd/+y3uZtHnK63X89t/X3ZzTTse5NsqDBh9fbEs9eSeYNun1Hn/qWfvzhZf6w+z2r3+/0qLOOO83ztplajY+vrPCXTvM2EbDKX+cN235v7fcGVULH4jE9Rrq623sxi9E6sxy5xREByIgAiIgAptFACfo+RfaLO7Q4Ril3BzGww8X/CWAnHyx85nPrbZTPr3K/nU1X6i4KRon70MfaAzzuOba9fbzX61z42LGJk9KGnHPzG9zx2lbuLDNFi5qs8VL0u1sbLK2+Xu/cPmf/IlV9u0zmJQx88f5wrzO5ufa9ywkekqVlq961pKJOku3dX6RMlWqdCJRa42NY5xD6A0mLAjarCYwC9INtnLNo9bRf9ycz3JOV/Tm0S8j9Tbjy0m5CY7OvHi9am3Jn59xYPbI29xqy7HGDTXHvOM4etRIdkOJL8sMAzvwEXWOy02er6wsI2SZoLcxY5edLbqM9NXX3siZ3Zw0cTvX4SW9ujvXjfbdb37Bnn7gv+3ka6d90hob6rO60RvqbODGHWbscCRxKDcGdemGmc7lKza9JwjfE084KlsGlkXOmL5T9hgHiaWzOBjZwCrvRHnd/9BjtmzZpvKRFct5r/7HH43loCypJKwc2d7NCJ/2mY/aqJHDs+rMzuGEwSEb6HYmT9w+5xxyPZ384fe2O9ec/7POPMOGDhniUm34o/xRR3pDaP7PnXecZMOHD82JnDNzWt58yGv61E3ngvY6eHB5T3pzMogd8BBkyZLlsdDihz2h3MVLqFgREAEREAFPAIeM/YkTNzxoZXnl2LE1tnpNxnDamMnzs3wsFyWeGcU/nD3YfvzDLYw4dL7nZhd9PPYQdPfZp85NAGTsL39tCh0+Zum+/NUNTiT2P3rSBqeR/fnzUzZ8WJBdlhq1h31mHZl9JD/yRbwOebF/+jcHhktao3GUxQvOKGWnDoRhF10v5PHpTw7ILj1Fp/9K4Zr3mKWk65qWWev6pc6xqi9c2h4WM2bYdMM5jBYrnInJpC2ZqbHlq56LRlW0j7M1PvLbhSwDjH4pijf2cGw5abV+09Dbj29vvOUuizoVfBMiP6eB3m6zdwnfdWQfefixp8JZCPbjguP7gfceHf7MAz9Z4X/OgJ8NGDtmlFXj3z33PWTMDHlb0dmW+DJdnF0ckqiztsWAAT5puGV2jW9tpOxxgUMQuCcCoWbxj0w6nbM8sLh29WNvcLOb115/a857cru6c8c3dk6eON7e/c6DjeWRPud5zy60P5x3iT+saAtnfjrh9uv/bvwUAj9VwU8j7LPnnKJ2rr3hlvDbcb1SEAQ2acJ4+/LnP253/vcfdvWl5xrLXX18JVseDC1d2t4pGjCg0V3PiaypIAjC9hw/1+Gx06U9ZJUr2CF9lC9JG9xDBcLzSV3kW3vR7S6hbL2x3N3FS/mKgAiIQHcSwCHDCcQZxLnaaYcaG7RFEC6x3GP3Wtt5p6S99nramO0j/F2H1YXFTSYt1Pvz+U3hrFsYGPsYtnGJ6fIVG5ZoxqILHjY1ZYyZTPKjPDiDOIzY2WGHZMEyYXC7bWvsgYdSdufdrUb+vrzExQXncMtxiVAXfeJJ++qrbexKihBIOE+sSHTXRq1ac7+luuDnM8q7fS9d9+22PN5CRzCqutH4ytWPu7h0NKai/d13nWk4IT7RmrVM0a8Mv3Ke30/z8sbiJdmleugya9GRd/JIW47wntnjTz6TVQ2CwKZP2SH8ivupO03OhjMjcf+D7WdMubn87jc/b/fefLn94NtfDH/+gZ8DiP6cQdbIZu5ce8OtOcvwmG2ZPXNqaJX3DYdGvo2UJXi8lxhGbvzgJxI27la8Wd/SknNeKjbQyQku/NsVtvD5TUudcWxpUyd94D22XeRbMnGsL/nn1RXXhZ+SuO26v9sFfzgz/OmE8dtuHbbncp2p3597kfG+KbN7cRQ4J7yH+MNvf8k68nMRXCN8O+mEjUtXvf0hQwb53Yq3LbGfAylmgBnamkSimErBON5N5doqqNCJEb213J2IRKZFQAREoMcSYAaP9+y8E+ZnDplJnDihxj18zdh1168PZ/ueW5AyHMihQzbcxOJEsYy0UOXGjE5YMhnYypWb7hMafwsAABAASURBVHP9DB2zdnP3qrVC/8ifuIluJtPbYalpoTJtu82GGU+c2L9c2GTMPjY3Z2zIkMLjKEtm0UF35VtpN7NJjpJyCPSYGUMKu3TZUxbUpNjtVKmG71mbbLQBW+zk/OoNF1G8wMtXPhIPKvuYLz2ZPWODA+MT4cTwY+G/+snpFhV+YDrqwARBYLvOmp59X8unr+YWByp6czrGzfAdffjbja3PJ/6lM4TjFPLTDx96/7HGNx4SFpWWllbDLje/0fDN2ecdPpZCehsTJ2wXfnnHnFnTXKfmHottjFj4/Et20613bzzasFm5avWGnY2fvB/5ng982rabMrekvO3QE+yxJ+dtTFnVTVWM8W4dy0ObN357KEYnTxpvhx2yf3bWjIced9x9v/3NOYbElyvM6n3/W6cZyziDIPf64NxyjjnXpez9+uzz7Oj3nxJ+C+lrr7+ZneH06XAy95u7h33rq5/xQe221HPKbm+3u+590D2oYa5wgwo/EfH+44/ccLDxc/nytzbubdjglPKFLOWcb37ehZnYDSmLfy5estTVZdNTSzhfcunVJdsU5Zgw/W323R//pngGnRTbW8vdSThkVgREQAR6PIGoE4YjxQziuiazxsbAGhoCY7knSy2ZPeRLZurrcsfsQhV8czHOVq5z9u0z1oQzdIXS+HA/k0l5cA5TqYytWZ0uWKZBW/iU5W+vva7FmpotrB9fPkO9/3d/ee9Vlp9L39Qs7G53Q31Xr3vZ0uZabMBNE08IkmZ8GU2w6YmEVeNfee2+aE4DGsZZpqaxnU7GnHFX3hUrS397Y7vEGwP2jv3kw8bgsjdjx4423vcrO0GFinzLKI6fT8bM5mFv3z+cESKMZa933P1Au1mmr+X56Yd5zy4wfoJgzwOOsckzD7CTP/01W7J0GWaqInyb5eIlm+wxW3TwAXNzHGccRxzIeIavv7E4J2jQwIG23bZb5YT15gNm5R569MlsFZi15XcBfcDrby6xi/9xlT8sa3vEOw823lfkC2R8An6u4twL/m5HHP8xw7GZsush4TeW+vhiWxy7r5z+E9vroGPt6Pd9wq65/hbjmzd9miAIbOb0nW3GtJ19ULsty4MvvfLanGXFvD9IO2DprE+w2LU72oI/ZnnnpO2384dV2y5Zujx8AOINBkGQp1352J6z7a3l7jkEVRIREAER6FoC3gljNpAlm8wg/vfG9caSzhVvZcIvjDn5E6sM+cznVtubS8q73yYtjhc2WQ5aSa38TOboUQnbfnyNsYz08isLl+mpefgEleRgxjJVHF2WyVI33n0k38qs9E/thLmbkp5S9TXrXrRkusEsU+eKlHHiGgMbfiPQHfWkv9EjZrqZlXwXUGBBa72tbV7Q4eLyXlb0xrpSQywL7MzfNORGG8cPB9CXbfSoEX7XCn3pzO67zjBmebwi70wee+Kn7IKLL7PX38x1wrzO5m75wpSnnfPp7fBlPnxBzxbOyfNhOI44kP7Yb3FKojNqzHjuu/fuPrpPbP9yyeWG4xavDOf2WueElfrWz3g6viQmOhuM7a+fcab94Ge/2+wZVGZgP33at+2Sf15lqTbXN2zMHCePc7PxMO+G3+F86JEncuK22WqsseTVB857ZkGOw8aS1T13n+Wjq7bltxNpc1GDO07e3rjuo2E9bb+3lrunccwpjw5EQAREoBMJ4AzhDPJOHks//QwiSzcJe/973T23y59loHw5yxjnrLnDkn/YvfvuFsMms46808d7jNOmJsO0S5e5aZ6mTPiuIk7aYe+oD2cow0j34cvBrCVlcUHGNl+Zpu5cQ3RFMmRoIsyP2UJmRBG+2KYiI/1UOWHVWFdZJXitqXW2csXdzjHEoHO6wpnDhDtA3KaH/NUkkrbV6KNdOV0Z42Vyjmxryyu2tmnTLFVcpdgxX3k/cfttc1SemjffWA7HUrJ8Qlz0K+1JPGWnybb3HnPY7RS54eY7Qgcwn3EcMRyyaNy4MaOtrq4uGmTrmprazSruNmcX15EMzNHb3AN+goLli97O1luNcx1GvT+0Ql+S819XR5YwesUgCOyAt+1pfEmLD/NbHJPPnvIhu/ay8+x73/yCD+7x2xtuusNuvu0ea2vLbctPP7PAfnX2eRWXn9njIAiy6Xj3bsWKTT8/QgTLP7ccN4bdgsJy6p9+76v2xc+ebLCNKuKwJSJ5ROOK7ceXQONQvuPg/cL3Y0kXfyeVMGYiv/7FT7LbTj74vqPtiovPsd/94rvtythOORaAk4Xz7YNHDB9mn/jI+4zrxIf5Lc7pn8/+qf3zr2dbdzuPvbXcnqW2ItAdBJSnCHQngXvubQ3fJ2Q5JTOIlIV39fhSli3HJcJvH2X27qabW6zcGUNs8PMVv/7tOmP2kN8L/NIXBhiO3XMLUuF7i7y/yDJRnDOWri5Zuuk+g3JQHv8eIPYKlakjM4a8Y0i5fr7xJyx4P5HZya22qtzJpGz9SRI9acYQ8M88/+fwNwCDwHlY4UwhN5lun8gqCRY3x9ToEXMs0TDYkok8lpwz++xLZ3fY/AFv28tdWJu+Bp9vy2RmjVm6QkaJe/Txp52Pv4nTyBHDwi92KZRmc8Nx/HCo4nZwwHDE4uHMCLa0tOQEz5k5zc759fftw//vOPvxGV+xm6+5yL7w6Y9UfJOdYzTPAUtf+SmKPFFGefN9SQ66i1542f5z4205SxdZioqj8I+//C78hsyTP3RCWIc7b/hH6MRMm7KDvfe4d4dx2OgN8sfz/2bRL6LhC2f+cfk17Zz2cuoCT96Z87qjR440eH364x8ImcDt3N/+OHz/0OvEtziCX/n8x0OOONuwPfuX3wvbCT8TwfuszPz6dC+98lrJ3zNE98K/XWk8ZGHfCw7qMe8+1B8aM4vU3wcwc89PVuDwf+frnwuXyfItq/fcdJl971un2ZxZ0+2dbz/AeKfSKvh3+VXX2XMLN335TxAEttfus+2Kv/3BsH/iCUcZ+f370j/ZRef+0g4+YB/bfc4M42dRostfK8iyKqq9tdxVqbyMiIAIiEBhAj02hi+RYZlofDkljhjLLJFTPr3hdwp9GFtfoW+fscbiaX0cM4fEYcMLvx9IvM+XcHS+/s012d8Y9OkoF3roI+SLPuLL5HUpBzrok45jnFP0SBfd5/1FlpLiqLLUdfiwIFyyevY568LfZEQfW5L2BBLtg7o3ZPW6Jdbc8rKFLk6m1hXG7Tlny+1U7c9Z3CxbW47e39qCRnMf7ey0tq6wN5Y81S68nABuiLn5i970cpN63wOPlEx+130PtnuHanc3+1Yy4WYo4FDhCERN8O4hjlg0zO8/+fR8w9H1x9SXm2q+pfT9xx8R/hxBEARuJrE5x8n1+h3d4jjzUxTRvL2tYuVFh/fw7nZsozNqOAt77jYz/E2907/62dAxYMYnCDY8KODnBXaZuhPJe4U8t/AF4z2+Cy+5wv555X/sOz/8lcV/46/cijz+1DO2es3arDpLh2e7BwBf+fwnQl5wg19LS2vOctBsArfDN4bOnjHN7Zl7bhUYbA9/x4FGOznyXQfnPDjgNyH/c8NtVu4/dEnj9SnfQfvvnZ01pN7/ueFWi75ryLfZ4vB/5APvsR9+50vht6zy+51BsOF8Y2PKTpNsQuxbTn0e+bYwP++vlxpLbX18EAS25djRoX3yIb9dpu2U89MhW44bnS2rT9eV295a7q5kpLxEQAREQAS6lwCzlZSAZa4I70Ne8vdmgjZT+n7yHrWUFNyZTJutXbHA0sGGKedEsN45CUmiqigbbug6YrCudoANHrKn1Zm7sQ2/QTVjiUzG0ok2a7NaW712gXNqUx0xbfx2ITec0cQLF71oLHGLhuXb5xs1X3n19Zyozv5Nw3vvf8SWLluezZOlcbx7iCOWDYzs/OHPF9uzzz0fCcndZabpvgceNb6NsinybZm5Wh07YhnhirdylzTiKD7iZloLlZeciPvMl85wDtO1OTOHxOUTvhjlqmtvtFM+/6180T02jBng03/wS/vSN39kV1x9Q4fL+bd/Xm381mXUkY4bY/b4W9//hcXbq9f75xX/MR6GpCLvEfq46Jb3P/9y8eV2/kX/jAYX3b/0ymttwcIXcnTGOWfsuKMOy4Z99ds/DX+3kW8lzQYW2KGMfOPpZ10bYYa5gFre4EuvuNa+9u2f2fMvvuL6uExeHR/ItfHiy686p/3XRjof3h1b8u+N5e4OVspTBERABESg6wn4WUVmHhFmLJl57PqS9L4cE+6RfI8r9aLX/mk1qTqzIGWZtgGuiLlLEG2z/+XehFVibsaOX7dkYoBLkjYLl7o6W+mBFqQzlrAme/3N69xNnovuwB/vBPKOlk/Kjektt9/rD4tucWBuuPnOcGmkV2TZY2f+puHbD9rXxo4e5bOzQl864xWYbTjplC8bP5Pw1spVjpNj5yKZPeIdyR/+/Gw74UOfcY7Fnfb8Cy9l453KZv/hOPOTFFFDy1e85fK6KxqUdx+2OAsf/MQXw2/FxBnGIfDKOCgsVaVe6HzuK9/r0DJMb6+3b0/7+g/szN/8n738yuvZWcG2trTxhSt/v+zfdvR7Twl/guJ/7iFAKo/zh+P4oU98yT7yya/YHXffb9G20ubs4OAT/vFTv2E/+eU5FeHiXLJMFps+ITP0B++/T847uT//zbnZn8rg3NJGvT77tIEbbrrDPvWF0+3/ffTzRtv28ZVs/3vLnfau4z5iP/3VH2zesxu+/AYnEBvUlRUDOO0/PPNsO+yYk8Jrh7jult5a7u7mpvxFQAREQAREoCcT6HEzhsBaueYVW/GWc4gSzZapWe8cMJaUEtO9MmjgdjZ0yCQLnAsYuHlByzCTWevKuMaCIGkta161N5bcbx39xyxT9Mtlpu3xDvvdHy8s29xvfn++8VMA3sb4qfval7/14zD9L377J5s04wDzcWzf/5HPhXEd+WAZ6LsOPcBYFujTP/vcIuMm1h/n23LT//mvft9m7PVOo3yUY/LMA+yQIz5g557/9zAJMy/vPPYj2fjNKWdocMOHvecDn86p/5x9j7Db7rxvY2zpDT9p8enTvm2kmzh9v6ytHWcfZHsffJxRL3TillimST298GVBpWblqLPXZ7vHAUeX9R6dz5tvEyUNaRHOPW3Ax3d0G7dbqC7n/Olim/v295jnxM9U7LbfkYaDTRsgf7j4eMqKbcK93H7X/+wDHzstp61gh98MJJx4r+u3B7/7xOx5od4c+zi/Zbko7Y94L/nyx9n7yuk/Cc8tbdTrsk8bwDHFOfR2/ZZ6YM/rs+V8+vj4FmcVXu84+sPh9euvC+o63fUBR73vE3buBX/P+7ABu9j3Qr7kH8+j2nrY35xyk14iAiIgAiIgAiLQswgkelZxfGkCe+n1/7jZwjpry9SESzV9THW2lS8lDSywyePf45zAesskVpu1bWGZwM14MWsYtLqy1toLr19W1Vmu6tS1c6wcf/S7bPvx22aN867i2SswAAAQAElEQVQhyzWzAdoRgW4hoExFQAREQAREQAREQAQ6QiDRkURdkWbJW49aOtNkQVBjLCm1bv635ajdbdjwfSzdNtLNYA60oIb31QKzoM05gwPMatbYG8s7PltovezfOw/d3/i9RF/sUl/i4vW0FQEREIHNJiADIiACIiACIiACVSfQYx3DdLrFnnj6+5ZoW2dtljRjds6ck2iuyEHanHfmpKN/mYoS1iSStu22H3A511tNYo1L2+acVrefaXPFyrhZzYwtWHCWtbS4mUQX29f/jjz8ENtx8oRsNUt96UxWUTsiIAIiIAIiUCYBqYmACIiACHQtAedldW2GleS29K0nbPXahZZxLpmFP13R5pKnnU9IsQO33/l/QRDYtElftUGNO+bNrC2RsZaml+3F1+/IG98XA4961yE2ZPCgbNVeeOkVu+Hm/lP/bMW1IwIiIAIiIAIisDkEenXatnSzWdfcjpr+9QMCbhKsLb2+WyuKh9WtBSiWeSaTtgUvXuCuuZQFDpaZcwrDLcXumitxzPA5NnjLaZYJCpyodJ09/9KFxs9sFKtLX4o76ZNfyfmCj4MOP7Hkl870pfqrLiIgAiIgAiIgAiKwfv0yQSiLgJTKIhAkbH3Lpp+BKytNlZXwsKpssrrmlq540hYv+be1ZdY6w664GZaTshQUcUGd+Dd44HibMvEbVpce7HJJOmn/99aKO+zVJXe2j1CICIiACIiACIiACIhAnyWweNl9xqtPfbaCqliXEki3rbfFS+/p0jzjmTlPKx5U/nFXaT73whVWk0yZOU/auswxDGzq5G+bNQ60upSbqbQWa/8vY/NfuKB9sEJEQAREQAREQAREQAT6NIHXF99iiURdn66jKtd1BGhLtKmuy7F9Tr3CMWxqXmJPPvEza2trtbaa9RZs/N++OqVDAsu41MX16pIDbfeZP7CBg0ZYMpO2VE2tWeBmKoM2SwcJSyfaLNOWsWcW/tpWr33J+vg/VU8EREAEREAEREAERCBGYM3a5+3FV6+MhepQBColkAkTzFtwltGmwoNu+ugVjiFsXlv6sK1c8YAl0hlrCzLOvSO0csmUcAtrk1vYLjt8zoYO3sWCoNYymSCbSZDmNwybzTJJV5Yn7ZXXb8nGaUcEejcBlV4EREAEREAERKBSAvMXnWtLlt1faTLpi0BIYINHE9iytx5xfsX1YVh3fvQax9AsbY8+8yNra37NcMwy4U9XVB/drKmn2dARezmHMOnyieDBQUyknWM6wDJNb9mjz33H6fAtqaZ/IiACItA7CKiUIiACIiACVSfw6NNn2MIXLwrvCzOZjLOPsEaN236JCMQIpNssnU65dmLW2rraFrxwgT38xDfD4+7+iHg+3V2U0vm3OYiPPnOm1WSWWmAbgJZOlauxaf4vN3xAwxjbe87PbPCgPZztho2RXNhI2h0H1mrrrSbVao85p7A11ezC9CcCIiACIiACPYuASiMCItD1BBa9dInd8b8T7dmFvzfeE1u5ap6tWfN8CVnk4jfJ6jWLrKSsdjqrFzq9iHBcUBbY6tXlynO2anW5Mt/pbpRVbutltdtH/HHO9llbtaq4rHTxm+QZW7mqXJnndCOy0u2XkLdWPm1RWemOkWjYpv2nnG6Z8taTTjePEO5k+cpH7NU3rrdnFpxtdz/4UXv+5Uu7vsEWyLFXOYbUYYVr3A8/9WPLhL/zscFhI9w6urjUeYqjhs+wfWb+yQY0TLMg4Z7wZNaYBc4hDFot/OdmC0Nfvy1hj83/jpvunR8G60MEREAEREAEREAEuoGAsuyBBFpaV9rLr19rTz77C7v/sdPsvkc+U0I+6+I3yf8e+ayVlEedzqOnOr2IcFxQPmf/e7Rc+bzd/2i58gWnu1Eec1svj7p9xB/nbE8zuBSTBxy3TfJFe+CxcuVLTjcij7v9EvLg41+2qDzgjpFo2Kb9rzjdMuWJrzrdPEK4k4ef/LY94x4g0FZSKX51oec05l7nGIKOn7BY9NJfzdLmZvfqLF0DVOfhWWX/EkHSZu70OZux0w/MamucU+jS4w8G9RZYk1mm3tKJFrMgZUE6Ya+9cp69sfQh0z8REAEREAEREAEREAER6FwCsi4CXUsg0bXZVSu3jC16+Up74eXzLZ1Z52YPB1k6KN8xDNwM4Faj9rU9Zp1pw0ceYlaTbFewRNtgy7gZw0ym1pxxe/Hl82z+i1c6Pec5uk/9iYAIiIAIiIAIiIAIiIAIiMBmEehBiXupY7iB4HMvXW4vv3KpBZlVFjCztyG46GdNTYPNmfE9m7rjl6xx4EyrqVltNZn2zl46kXIOZ60FbWl75dW/2/yXLi1qV5EiIAIiIAIiIAIiIAIiIAIi0FsJ9GrHEOjzX7jIFi280KyllsOSEtTUWsOAiWaZRktYs1nbUMu4vXjCtiBpNYnl9tzCX9ozL14cjy7nWDoiIAIiIAIiIAIiIAIiIAIi0CsI9HrHMOPcuudfu8aeWvBdS7WuDqFnLDBLtDjnzy8RTbvwjJPAzS4GlnAzhEHQ5tzBtEtdZxm3b+5fJlNn6QxI0pZuXW6PP3OWvfTGLbbhq4edgv5EoB0BBYiACIiACIiACIiACIhA7yeAF9T7a+Fq8Pri/9k9D3/MWptes0TQYpm2ehdqlrZa40tkzDl9YUCQcpukpROtlnESBGvNXFjGaixT0+RmCZusufk5u+ehj9sbi++1vvhvzNixduoXvmSHH3lUWL299p5rX/nG6cY2DCjyQRp0vXBcRL3boqjLaV/+mu08bVqnlgH75EN+ZBQ/JqwzhPzIl/wqtX/ih04Kz7c/h9iq1Ea/01eFRUAEREAEREAERKCPE+gzjiHnaX3LKrvn0c/byy9f7WYFzdoSzulLrHFOYLOT9WZBmwWZGnMxlk4PctIQOo5tmS0sHaStJhW4tP+2+x75lq1vWWnd8Y+b9EI3/IMGDbKPnfJp48a+mmUbMWpkaG7i5MnhttAHTuCUqdPtzttutZ/96Pv29FNPGMeE50tTqrzF6prPXjXDKDPOMU6yt8s+YThMlM2H96UtbWf06DH276uvDM/ha6++Yvvuf0BZDwX6EgfVRQTyEVCYCIiACIiACPRnAn3KMeREtqTW2Lzn/2yPPvMVW7fqOUu2DrBEutGcR+hmDgOzdIOZuWrXrHGbZqvJtDlptqbV8+zRZ7/u0p5nrd38myLJ2lqbO3c/w7Fyhe30v2uu+lfoJFz0l/OL5uX17r3nrlCPYxyLceO2KlrWLbfaulc4Hoccepglk8nQafJ1tD72j3P8yzN/YvOefDKs2VVXXGYrli+3Ug8FQmV9iIAIiEDvJ6AaiIAIiIAIFCDgPKQCMb08ePGyJ+y+R79iTy083fmEi91kYW1Yo0yw3m3bLJNOWNAy1BKpVpu/8Ey795HTbPHSJ1xcz/gbNny4HXnMcT2jMCVK0dS0zlavXl1Ua6995nb6ss6iBSgRyQwhDuz8+c9knaYSSfpU9FtvrehT9VFlREAEREAE+jMB1V0ERKAjBBIdSdSb0rzy5v126/8+bk/N/4GtWPmwtWXWWzq93lavetzmLTzDbnnoRHvx9dt6VJWam5rCWRwcFRyWYoVjVpHlpSx/RPItQ+U9NMKJR3aZOSvHpI/3ebFlSeWUqVPDdxFJc/jG9xGjCdGjjAufey4a3G5/yeI3w7ByZkFZ6kh+XsgjTLzxIxpPnSg7UehFjwkrV1hCutsee4bMb7/l5mwy6gwH4n0g+4QR58NKbSkjZfN14nxx3kjHlmPsUQevgz7p0EGoN3rocxwX0kbTYA/9WXN2NcKxi0483X4HHhTO9i5cuCAepWMREAEREAEREAER6LkEVLKqE+jzjiHEWlNr7PXFd9mDj59ut9x9tN189zH2wGNft1cX32YtLWtR6XFy9523GQ5isZk2nJSTTv5EWPZzfvvrcDkoM16HHXZ4dnYO54JjZvTQQcaPn2ANjY1hukIfxL/jne+2G2+8PrTLstGoLo7HvvsfEL5nWGrZ5ZIli41yFZsFxeHBkYm//xatP3niiPp3HLFZjrMZLXe+fZaQEn71vy43OLFfLcEZe/cRR9ti5xzzXibv9lHX+Gww72rinP7lvHMNSaVSdsgh7zDOcUfLAu9937a/XfzXC8JzGD9POJvke+/dd/XLWdKOclU6ERABERABERABEeiLBHqiY9gXOVdcp2XLltkD/7vPir1viCPR5GYX/37xhVmHBgcOJ2TOnN3CPNniZHinB8eHfZzOUKHIB46Xfxctqoazg0OBg0Z+0bhC+8zE8S4bjh3p43qU69w/nG3R999uvOE6o+wTJ04K1YcOHRbO6j35xGPhMXmThrRhQIUfOL8f+sjHjDLB+s033qjQQml1nDEcQt7tQxuecB0+fESO0web8//0f0YZEMpD+SZM2FB30nZEsIO9eFqcbO+EU8Z4vI5FQAREQAREQAREQAT6FwE5hj34fHPDzjd/MvPDkr9oUZl14ktfiPvkZz+f8/MDODqNjQNswoSJhgOyfPmy0OGIpi+1n2pttWLLC3EsFy0qf/khzpt3SHFox4wdW6oI7eLfemuFUd/4bFs7xTIDqAOzc6+9+opFZybLTN6pam+tess4B5uTCfUrdo44J6+8+OLmZKG0IiACIiACIiACIiACfYSAHMMefiL9TBszdHN2271daXFqmJGKCzNpa9dtWCaLQ9Uu4WYE4LCe9aufV+xsMnPFDFZDY6MdcdSxVt9Q364UzGTxPhzCbB66XokZQmYpcXyJ512/zVlq6e36mclqLEv1NqNbykhZKTPCuYzGd8c+LGkjOIedmr+Mi4AIiIAIiIAIiIAI9AoCcgx7+Gnixt3PtO0yY1a2tIQ3Na2zRjczyOxhNiLPztChw/KEdk8QTqWfBd3ezWim2trCglAH3jHEaSIeR5fZPGa9QoWNH6T3cQThYJKW/Y4KDisza8xGxmdmO2rTp2PZLA4ux9SHslM/jiUi0FcIqB4iIAIiIAIiIAK9n4Acw15wDnFc/EwbzosvMjOBOEVbb7edD8rZrlu71pqamspyHnMSdvKBnwUdNXqMJWtqwtymTZ8RfjsmX87CbFYYWOQDJjhzjW72ccDAgUU0y4vyZZowYVLOu3/lpc6vxbmZtssMY1a3IzOs+a0qVAREQAS6hYAyFQEREAER6OME5Bj2khPMTBkORrS4OIt8OQvfOsq3jxLHDBXLFfnGSWYVn3z8sZz38tD7fx/4sDU4hwr9SgVnh5k98iCvStOjT7nuuuv2nHfoeKeOOL4shy3LL09434nZcvp8yZt96rHDDjtZR96fxH5cfJmSyaT5bynlHcvoMXlWwg6bTW5Wly95IS15slSWWVH2u0tgy9JWfsbCl6u7yqJ8RUAEREAEehIBlUUERKA/E5Bj2IvO/lVXXBZ+K6cvMrNmfJMlDgg/iYCz5n9Cwn8LJg4lSxf9e3n8BMKVl/8zx463V86WvHB2QEiDwgAAEABJREFU+GIU78yVky6uw7dz8jMJPpxjvq3TlxOn8B9/uyicbUOHfFlSywwhX7ZDfQmDCfHVEMrAN7pSBhw4jikjx7DFAb/1lpsqYuffX6S82KCczIq2plLsdov4mWQeKixfurRbyqBMRUAEREAEREAEuomAshWBAgTkGBYA013BOHKFlh3iCPGFId7po4w+jHfXvMSXYnLs47D9/KKFhh3CsYEDxM9EkDfHbDkmnOO4kH+xeK/vy+bz8eF+G88HvWg5cXzJi3DScEz5vQ51IA/i4rbix+hEBZvYwmY0nPywTzzh2OEYoc6PPPRgUXYwQ490pMc++ZAewS46/J4kcZSfeiDskwZBJ2qHckV1sE88eujHj8mHfMmD+KiQD7YKxUd1tS8CIiACIiACIiACItD7CHSkxHIMO0JNaURABERABERABERABERABESgDxGQY9jrTqYKLAIiIAIiIAIiIAIiIAIiIALVJSDHsLo8ZU0EqkNAVkRABERABERABERABESgCwnIMexC2MpKBERABKIEtC8CIiACIiACIiACPYWAHMOeciZUDhEQAREQgb5IQHUSAREQAREQgV5BQI5hrzhNKqQIiIAIiIAIiEDPJaCSiYAIiEDvJyDHsPefQ9VABERABERABERABESgswnIvgj0cQJyDPv4CVb1REAEREAEREAEREAEREAEyiPQn7XkGPbns6+6i4AIiIAIiIAIiIAIiIAIiIAj0I8cQ1db/YmACIiACIiACIiACIiACIiACLQjIMewHRIF9GoCKrwIiIAIiIAIiIAIiIAIiEDFBOQYVoxMCURABLqbgPIXAREQAREQAREQARGoLgE5htXlKWsiIAIiIALVISArIiACIiACIiACXUhAjmEXwlZWIiACIiACIiACUQLaFwEREAER6CkE5Bj2lDOhcoiACIiACIiACIhAXySgOomACPQKAnIMe8VpUiFFQAREQAREQAREQAREoOcSUMl6PwE5hr3/HKoGIiACIiACIiACIiACIiACIrBZBBIWBDkGMhb/r2MREAEREAEREAEREAEREAEREIG+RCDHCXQHieZ1TRaV9euaTdIPGei8q92rDagN9OM20NKUv98nHMk3LhYKR1dxhXnCJ590JTPyQrq7HORfqByKy9+G+iqXaDuI7sfr2xVx5Oklnp8PZ6u4/G20M7jA20s17XsfcH1Tk6VaWy2xvtlVSmLioHbQH9qA6qh2rjaQvw004xjmGQsJR/JxKxSOruIq49zVzDg/CPnGpVA4eorr2ee1N5+jaNuK7sfr1BVx5Oklnp8PZ6u4rrse4O2ls7i3taYs4WYN9ScCIiACItB3CKgmIiACIiACIiACIlAxATmGFSNTAhEQAREQARHobgLKXwREQAREQASqS0COYXV5ypoIiIAIiIAIiIAIVIeArIiACIhAFxKQY9iFsJWVCIiACIiACIiACIiACEQJaF8EegoBOYY95UyoHCIgAiIgAiIgAiIgAiIgAn2RQK+okxzDXnGaVEgREAEREAEREAEREAEREAER6DwCcgw3l63Si4AIiIAIiIAIiIAIiIAIiEAvJyDHsJefQBW/awgoFxEQAREQAREQAREQARHoywTkGPbls6u6iYAIVEJAuiIgAiIgAiIgAiLQbwnIMey3p14VFwEREIH+SEB1FgEREAEREAERyEegSx3Dydsfb4Vkm63ebqNGzJKIgdqA2oDagNrAZrWBfINdZ4SdvPcqKyZ7bd9skm5iIPZqe2oDagN9pA10xvhVyGaXOYZv2+d3NmOXLxSU3Xc9w/ab+3uJGKgNqA2oDagNdLgN7D7n24XGu6qHn3H4W/a9d68oKJd/7E27/OMSMVAb6Kw2ILtqW/2hDZx20FtVH78KGewyx7BQAQjPWMbWrFlkN975TokYqA2oDagNqA10qA08+PhXrbFxLMNKl0giyJgbvgrm9cF/TLKdz5wpEQO1AbUBtYGOt4F+ze7+lwYWHGM6I6ILHcOgM8ovmyIgAiIgAiIgAiIgAiIgAiIgAptJoAsdQ/dkNVpY7YuACIiACIiACIiACIiACIiACPQIAl3oGGrGsEec8S4uhLITAREQAREQAREQAREQARHo+QS60DHUjGHPbw4qoQh0iIASiYAIiIAIiIAIiIAI9HICXegY9nJSKr4IiIAI9GsCqrwIiIAIiIAIiEBfJtCFjqGWkvblhqS6iYAIiIAI9AECqoIIiIAIiEC/JdCFjmGm6Nd6d+UZqK2pt3HD59q0HT5q++z2Rzt4n+tt/93/Zrvs8BnbavTbrKFuUFcWR3mJgAiIgAiIQIcIBJaxz7xtuT146hN2xuFLbdq4Ngv4GQ1nbcKwjH3hbSvs3s/Os++96003ttW4UP2JgJkYiIAIiEA+Al3oGHb/jGHgijB6xDQ7aLfrbMpO37JxY06wAXU7WlDTYsn6gTZm1DE2beL37MBdL7ftttzfDa5diMf0TwREQAREQAQqI/DBfVP26V1ftgF1afvgDq/av973kF33sWftrx96xi7/5EP20d1ftGH1rXbULgvtzGNfcONaZfalLQIi0GsJqOAiUDGBLvR83IxhxcWrXoIgCGz6hFNt5k7ftZZkxjL1qzbMYNasdNsa98x1oKUTLZaqX2YtNa02adJpNnvq6a4Azpt0n/oTAREQAREQgZ5EYJuhrXbqjPmWrk9ZMp2wlfUZW1Vfa2OHr7HdRrbYgPVJq7UWN7alrH79SDtw3DKbttW6nlQFlUUEREAERGCzCFQ3cRc6htUteCXWcO0mjz/Gxow9yCwYYDXBeqtpHWqZIGPpTL0La7OENTkxs/QA91Hr4pI2bOjuttu0z1lNIunC9CcCIiACIiACPYfA8XOaLDmg1RKtSWtzo3l9W9q2WJ+0hlSt8bizLZGwVjfmBekGa0uuskxtyr56wFvGmGj6JwIiIAIiIAIxAm4oiYV02mH3DUXDhuxk47f8pKWSNe7Jqauge7JqQdoyNU3W2vqWNTcvsdZmN3OYTrsBs82CTNoSmYxlrM6GDD3Uxoya6xJ17Z9yEwEREAEREIFCBIYNDOwTs56zZKbRzI1nbUGN1bVlLFWTtrYgsGZeJ0y4B57uQShOYU1qoDW01tvUrV+1Xce3mv6JgAiIgAiIQJxAFzqGmXjeXXY8ecLRZm6wTLbVO8evxSwRuLxbbf68s+zeBz5i9z50it318Mn2yNNfsYTTsUydZTJJq0msdvpJ23niSW4buDT6E4GqEpAxERABEegQgUOmL7O2jHuQaU2WcSNUwlqsJVHjbHGUthr3cNPS9eaegLrxrM6CoMXW1TXbFs11dtiOy0I996E/ERABERABEcgS6ELHsHscq8EDx9jQAfta2tZZ4D7dcGmt6XX2yJNftZffvMVa29Zaqq3VSZMtXfGk3fPI+6ytxTmEifUOUtINqrVmySE2dtSe7lh/IiACIlApAemLwOYTCJyjd/j0Jjvr6Oftqo/Ot2/Mfdk5fw1lGmapacrNGLptTZ0dP+01u+OjC+3/jn3NPrTnMvcQtEwzUhMBERABEejTBBJdV7tM12UVyWnUoP0s5XzSTJC0hHMMM5nAVq542DmB8yJam3bXrFtqL735ewvSacukB5kF693T2KSNHNKx5aQXXXCO3XXrtcbWYv9+84sfhXFXXnqhzZ41IxZb+vDQtx9o/732MiuU3sffduO/7OSTTixo0JcjXxkLJioQgQ3q+7Uvf66ARuFgX17qxH5hza6NoU75GHLOYL855YUTvMiDWnGeyMsfE5ZPfN6kRTanDPnsK0wERKBCAp2oHrgx7MIPL7WfvONJO2jSGtt5xEqrDWptbUNTWbkm3MxiIl1nvIe4vnaNJVzaESNX2N4Tl9iX3vaS3fDJl2xwY3m3A/TN9Df0ffRD0QKU239F08T3/XjENh5X7WP6WfrPqNAnVzufuD2fb6G84vEcMy7AF1v+HPhy5zsX6ElEQAREoFIC5Y0ElVrtQfoNA7e0dE3aLJO0tPNNE4m0vfDqea6E7sB95vtb8NINFmRqLBO0mrmZw4TVWENdYz7VkmG33X63pVKtNnrUKKMz9wkYULfdZuvw8H8PPGQPP/JYuF/Jx6wZ023AgEYbNmywzZ45vWDSZLLW3nXY240840oMNDN2mRIP1nGMQDGGMdXNOpw+bYqRV7y9xI2e9rlTbNSoEdlg2sEXP/epnDaWjdSOCIhAryaQccPV9YsGW7q1wVqDtKVTdW72z6xx/ZAy65UJ35tfn3BjWWvG0kHC6lIDrDHdarXNA+yxJVvY2vXpMm1tUKP/+dCJJ2w46GWfjHs4WuO327ZdyQ9/59utmFPaLkEnB3DfMNrdPzAuMD4wjp9y8ofDsd9nPcqNBad//Yt5x3ivo60IiIAIlEMgUY5Sr9ZJpNyAWGNJ98Q0cANqkE7aqlWLS1ZpfWqtmXMMg0ytcyprLLA268i/hx99wlasWBV24jhy3gaOHA7dunVN9shjT/jgirb/vek2W7JkWWiffIolZuB4+8H7t1PZf799QkekXYQC2hGA4WnOIWsXUcWA/9xwk9EmFi9ZYjf895aClk/88Cdt7gHvysoLL75kdXVJ22arLQumUYQIiEDvJXDxnfV2wJ+m2if/McH+8NQEW+ycxUxitdWkGw3H0VIZa8kk3H7KWoKUBS2DbX1Ni9U2N1pta9rNFqYskcg4h7DW6bTZX+ZtY6dctbMdfOEE++Klw62tMr8wBDln9gwrNOsVKvTADxwrHpQm3QPThx5+LNuHRvvTz33xGz2m5IwD856ZHz5gfuLJp8OHyEcf/8FsuU897RvhfcDAgQNyHhaa/m0OAaUVgX5LoO87hm62L3CDZWAp95Q02CCZ0iNgkG5zjcKNvJaxdKLVpXOHHfhjJvCll18JU44bOybc8sGTPwYmOnw6fsJYLuKXhrBUhyeFhDOQsVSEsPP+eFZ2+eluu84yBgMEpwXdfIKjwazlHrvNyXmiyFPTrbcaFzoixEfTkjf5+fKQP+XwOtwM+Di2HPu46JYnr8RjC5vYwBZhCPuERdPE9wtxwR52iUewh1AWhH2EJ8PUNWo3Go8Ox9H4Qvs8YS6lGy0L5aOc3h51pc7kiUybupOPCrfbOMcOB2/ggIHhuSIv9Djv2GKfsFB54wc20W9pSdnLr762MVQbERCBvkZg2ZqE3fviIPv1DYPs2aUjrGl9ox1z8SQ77tJZ9qlrpttp125v37lhJ/vpTePtB3cMtDOvnWAn37ydffS6Wfbef862I/48015sGmhL1tbYD/4z2G56bqC98pZ7+LkZoA7cf9+iKxXon6J9HvuE+SzpH33fRl8dHSe9Dv03cfR/CONKPO4Pvz0zfK2CeIR+2OtEtzwgZbzkoepfLvpHNCrvfrG86YvJK1//7OOIRzjOm4ELpD7owAEeLijnb8SIYeED3JEjR+SEc0BduAdYu3Zd6CASJhEBESiHgHTyEVJQaS0AABAASURBVOjzjmHgfLvAzfdZJuDPLEi7Ixdoxf857VAvk2m0IJM0c+msg/94yofjxdJRBkSEfcKI45jBEqfDZzFgQKN98XO5SwMJ22HyxFAFZ5NZovCgxAezT489/nT4NJFB0aszW8j+LbfdaTgV7CMMTORNfhwjDD6nbZwtY6B8x9sPIDgr+W4O0GOZKo7pL37z+1D3Jz84PSxHeOA+sFtoCUy5XOCGOHPh3+HvfLsh4YH7wAHnCTH23KExCEfjCeO42MDNuXrSPa1FN19dCcd+sfNIPHWlzugj0XJzXEg475wPWEZnmDlXnmn0IUMhOwoXARHoGwSWrF5vdfXNduSctTbvpYzd9lzSbpk3yC57Ygt7bvlgS9QPt0ueGGm3P91gdz5TY4++aLbd0FYbPXilvbpm0GZDwLF67bU3wtUwH3j/e/Lai/ZPXoH+j36Q/pD4L37uU6EN4umrt9xyLLtZoV/+8AffFzpGPpCZSvpxf8x22rQpOWMLfStpiYuKdzzXrlsbzr5F4+L7pC8n73j/TNkOd+NQ1B7H2IuGsR8fJ/2DYuJKCWm//uVTQ34dfSWlVB6KFwER6F8E+pxjGD996SDlHML1hmNXk2mzhPMJM85JtBL/Ms4ttEyNWc3KcNlNgiWlJdIUimaZJ8tJWTrKElIGRp7wEUYczhphOHp+Ocs1//lv2Nm/89CDc8wSjk6lS138EkXv1DBAMXC+8urr7ZayMjC9/V3HtVuqMnrUhvckeWrJAB5dhoM+6XxhGxrqw/ca0fMOC3XBuYmmY3/UqBEGA5/WbwkjrhQXnKXv//gXYXmxR3qfxi+z8ey5Edl5px3CWVKfhi024jOq2InKgw8/ZtilDvluhEqV18dzQ0W5OI+cz2gehfZ9mihnbqx414QZxgsu/JtV2iYK5aVwERCBnk/gzhdGWCKdtg9MetO2GrxpKG+oTdivjnravnDAo7b9qEy2IrXJwL79zietPlVrj7zqxrZsTMd3Lv/Xv8O+lLGEMSVuqVSf7+PpV+ce8K6cPhxb9HH0yzyYo49Dh76T/pB+nP4cPYQw4tDx44B3AomPy7JlK7JB2GG2jlk7BMeuI3nTP2OUsjGmMLZQHrYcUxfsooPkGycJL0co8/HHHRU+1MX+T878TTnJpCMCIiACRQlsGk2KqvWuyGRNrY0bOcW2HD7TGuvHOceu3lXAzQEm0taWqbetRs+2sSNn2tgRu9q4EbPayZiR0yxIuCeqiSazdIPzD9OWqBvp9GbbliOnW33dAGev/D+Wk/I0L5msNZaQ8q4hzgWzfsT5wYvBlUEJ4eliPAcGx6VLl8WDyzrGacNBI9+j332YMUBhjy/HKWaAQYynuzhoXo8ZKwY5ntpSVgZRH+e3Bx+4X/j0lgHfOywshyHepyMt+4TlkyJc8qmHYa+/8Wa4jQ76YcDGj202LtWEA/WiDGw53qhSdPPL3/whXK7Dufr4R07M0S1VXh/vz3tO4hIHxZ5u49z/6fyLSlhQtAiIQG8nsNukjB08qc323yGw5rYGa0vXWcrNGv7u2Pn2oT1X2Pumv2Xnn/CMDa7L2ODmAXbWUfPto3u+YR+cvcz+7/jnbUwyYSnnEy5eO8z22zFtB+7QGtqqqw06hOa5Bc/bpZf9K3z/jVUkkydtWNHijZXq8338k08945PkbBl3eIjK2MnMHf31Wb/8UTi25CjGDvw44O3HosPDYnEoVJJ3tH+uZIzJN06SdyXCuM74Xkka6YqACIhAIQJ9zjEc2Dja9pnzR5u205k2ZcoPbfiwWeaGQmuzWsuka63G1ttOO37Hxf/Qpu38XZu68w9i8n2bvtNPLFmbNEs3Om5pS7YlbIuBE53e923KTj+2vef8xUYN29HFlf/nnSmWkM6euUs4kLKMtJQFP8CV0isn/j8bv9jEL7kp5FDgDLIkstAgzCDEk1GcPvLFuUOfdBxHZeutxhX9qQx0cVArdXiryYUyINHBneN8giN/7XX/Dc+f55hPLx7WGeWlLHwJwYkf/mQ8uz5yrGqIgAh4AtuMqrU/H/OQ/e6I+fbLY+61X7/jCUvUBFaXarAdR620L+37vH3zkDdtxtjVVpsJrCXZahOHNtlpc1+30/d70/Yet86CGn5+KW3fnPusnXXkI/a7w+fZWYc/Zl916Xw+lW55KMWrCjhv++y9u7EtZaMjfX7cZkffqfN98cCN73Fj149p5a7g6GjehcaYcsZJyhkVX2b/4DUap30REAER6CiBREcT9sR0gQU2a4dvWF39aMsEGQsCN0uYaV/SIEhYEDjtvEJcwjKZ3IRB4PUTVlMzwKZN/JIlEsn2xguE0Inzrh9LGocOHZLzTaJ+oMLRYtlJVKq5PIQy3HLbnWEJGZgLzRbyFeQ8LfXlYXkOy3TChJEPHBIfx1Nd0vhoBliW83CT4N9l9LN4hEfruP8hRxk3Fz6t33YGF76chfcpmfFk+U20HNTH511sS1mv/++t7VRKldfHl3pS3c6wAkSgLxNQ3coi8PLiFlu7dqhZTcoa2uqd85exVE2NtdSuscCNVzXOSrJmlRvbEm5v018QOCexfqWtq29yD0iTVsNMY7LNPSoNrK22zRqCJrvqya03JejAHs4J40U8aak+38f71RTx9Iw7OGGMV34pqe+zjz7+gyXfEYzb49h/mzfjFWMdYfmko3lXMsbkGyfzlUVhIiACItBVBHJHkE7NNehU6xgPghqrqau3dJC0wBLGvyDoWL5BUDhdEASWTg6xIKgli7KF5TI4SgMGNFp0OaEfqFieyCxdVPIt0yw7wzyKPi+e8OLg5FEx78D48sSX7lx0wTnhN6NSTh/H4M1AGrXnZyixw/sn/pgZRtJGhfhoWvZ9WUkf1WW/o1xwjll6wzlgCSm2vBSa9aQsccFhj98IlSqvnzWO1iffkuF4XoWOYUbZeTeG900K6SlcBESgDxBw485tixotZc2hc2dWY4lgvSVTSbP0AKtJ11s6M9A5f4l2lQ3aamxQ01Crbw1sfd1aS7TVWW1bwqVJ2fxVw+yJl9e3S1NpwF8v+Wf4vmE0XbTPp6+KCv0Xq2Zw+qJjAvveBqsi/GsYfimpt9HRfg+bf/jTBWFZycvbYxvtj9HrSN6VjjGeEeMCTHzdS20ZAynzlZdeGH6DdSl9xYuACIhAOQTajyDlpOqQTqZDqSpJ5MZNs7ZBZm6wDDKdXLWadVbpP+8YMBAyIPr0DEA8/Yw7Gsys8STW61Vj6/MqZtc7OD4/yoH4Y/+enT/GIWT2Dds+jK0fINk/cP992djXvvX98B298GDjB09NcbQ2HmY32OsMLtSdPLMZuZ1CdXBRBf/iN0KlygsP/z4ORpm1pBy0B44rFZbfkjafU16pLemLgAj0fAJ/fXyMZSxpbYm0my1MOwevxp5dOtQWZ1ptXf1qF+ecvaC1XUUSbYPtrZrldu+rw80pWWBt7n/COZl1dvfzwy2TCdqlqTSA/s2vSPFpCSvW5/NwMrr6gn74pltu98nDLWMDs4X0dWGA+6Dv5Juuse8OK/4jHa9DRMc1b4QwxgiOO5o36enbseGFupUzTpb7kM8/wC20PNXn28VbZScCItDLCXSy99TFdBjcEjwNHWhBYk2nZh608f5hZVn4wajQ0skTP/zJ8FvZ/FIZBhdy8A5HPJ23xwDHPrpRIYw47EbD4/txPZ9ftByUBVvoxuNx3gjDLnmRjgGVY9JxXCgtcV4X2+gh7JMe8TbRRbBJODroIuwThq2oDuWifHF2Xg9dBB10sREX8o+nR4c8yRthnzAEfWx68eUljhshbBFHOsrBMWmi8b48xKPr49Hx4m15XR+urQiIQN8ksOjNpD335iBLJ1KWDjJW32bh7xKecN4Me/7FUW4WcLU1J2qd45dxABBzs4gZe7mpxT76t93shpe2tbp02qV3Q7/zBesy6+yG+SOcbvl/9HX0Xfn6nXz9Ff0quvRjXtDzObLvw9E74/s/C8fBQv0muuRPObCRrx/0NvP1m6TxQh7YiwphPp6tt+91onkXy8fH+XTUDRbYpFyEo8MxeXLsbcfj48ekIS1piONYIgJdR0A59WUCbnToO9XjvcK0e5qaTjS7J6CVfXNopRQy7oltpWmkLwIiIAIiIAIdIVCbNPu/D7xgO41ca0n3YLItCKw5mbCDt33Nlq7K2PF/n2in3bSL1WXSxs8ytdWud05h0v42bxt7959n2OOvmh2+w4vWmhlkNW6GMeMK0ZoYbj8+dKGNG1HrjvQnAiIgAiLQ3wlkHcP+DkL1FwEREAEREIGeSGDUoIxd+/FFtueI5ZYMEtZauzp8v7Ch1XmLwVqbMMYs5WYPr3mi3m5aOMbanONXv36QzV8+wH563UhrbsnYwPrApo5e69K5GUPnVKac1KbX2dZD19m1J95vO4xO9cSqq0wiIAIiIAJdSKALHcOgC6ulrAoQULAIiIAIiEAvIuD8N/vCfktsy4HLbX1NjbUFaattrbea1CBrrWm2RLrWJg9fma3ROXePtWQmaamg1c7939aWSm+ImjAq5WYTU2aJtZbJNFh9ptnpuFuAwKy+ttZ+dPiLVu/8zA3a+hQBERABEeiPBNyo0FXVznRVRspHBPo5AVVfBESgrxCYvl2NHbfT85bIOGcuVWuB+2/JldZWs87W17WYOUdx52GW/besqc4yVmstQYOtbN40xE8ZudzMzSSyBLXGOYurnTNY3xa4dC1Wk0nbTiNW23tmrXPH+hMBERABEeivBDaNGp1OgAGo0zNRBiIgAiLQPwiolv2CwLE7v2JNNsgC57ylE62WSmQsnR5oyVSDNa4fYE11KZuy1eosi923dE5jsN62aFtju45ZlQ2fPDJhSYbhTL1ZkLIt1gfWXJuymrSbXawxq8mY7b/9MtM/ERABERCB/kugCx1DN+r0X86quQiIgAiIgAhUTGCroWmrDdrMEoGbCcy4mcMNY2k6kbJMkLZk2yCbNnYl0aHt2Vs1WTqRsEwmaTtv0xqG8TF1TJO1Jmqcg8mwn7E25wnWpBOWDszZTDtbZuMGb9InjUQEREAERKB/EWCE6F81Vm1FQAREQAREoJcQ2KI+5Ry3ZgucExcvcjpwjmE6Y4PrWmzHMRteEJzlnMS2RJ1zFGtszrjFbpuxGjfSzxi71JpraiyRds5h3NDG44E1Wkq6EUVXb5SfCIiACPQIAokeUQoVQgREQAREQAREoB2BBO8UJtKWDjbMFEYVMuZm/JJrrC1Ta/tPWh5+8+jOfPNoJuVmB9M2JJmyvXZM2Oztk5YMWt3sorPhtqSL2vH7gXM0/b62IiAC1SYgeyLQ8wkken4RVUIREAEREAER6KcEnNPn3DnLBG3tACQyCQtSjc49TNncia/bUbPXWSbRYnXpwFqT6y3lYt4/bYEdNulVa7IGa0gnzIIWC79zxtr/c8naBypEBERABESgfAK9XNONEl1Vg6BLMgrcCJp2Tz0zmSrxZErWAAAQAElEQVTml9mwRCesgBuc0y6TTDrlDl1m7lN/IiACIiACItApBNpaLZ1otMbU+nbmM24sqslkXLzZmIZ6O3GX16wtURM6frWpejM307jT6AZ72/i3wvcU24KUZYxvNk1bJpGyAMfS3L5zILGTaKttl4cCREAEREAE+g+BLnQMO9+JSjtnrbnlaatJ1bgBr656ZzHRuslWutGCdI3Z+tWWTrdsCu9De2PGjrVBgwb1oRqpKj2ZgNpbTz47Klt3E3hmXa0F65utKenGnXaFwSlMW+DmBrcctNa2GbzauXhtZhl0Axe+3kYPfNPGDW5ulxKnMBPgFKKXtlSmwZ5b29hOTwEiIAIiIAL9h0AXOoZdA/WReb+zxYuvsVSwpnoZhj5t0tLh09ZWW7HiDnto3umWyaSrl4ezhDP2sVM+bad+4UvGzfLO06bZJz/7+XDfRZf9F7dTdkKnSNojjjrW9jvwIHfUs//22nuuwYsyV6ekG6xE7R5+5FH2lW+cboRtiN3w2dFzsyF1135ShxM/dFKXZlouH85db2lvHQEId/h3JK3SiAAEfnH9WPvXgknOcQs4jIkLc07gE8EJdkHd3+3ums9ZwHjlxipz4Yl0gyXdMd9nGktoActKLWOB00tnWu2eV4ba967fNq5W8rjcaz2fIa6NfP1rPt2OhJVjn7GWMbczxpKOlLmnpvEsOV8IfVtnlJUxgXPBOeHcbE77KlQ+7HJvhe24DnHkTRkoC/WmruwTRhw68XQ9+Zj7F8pOHXpyOVW2nkEg0TOKUbwU/sKManFhcoHS4KPhran19vhzv7db7jrSbrzznVWSdzk7b7eb7zjCbrrrMHvoqR/Z2ubq/97T6tWrralpnZMmW7d2bbRaFe1vjp2tt9vOUqlWu/2Wmw3uDABxgTv8KRQdpo8/7ctfs3wdLToI+lEhLH7+ovE9YX/ZkqWWam21t1a91SnFgSMc+muHTVu9667bbZttx1f8AKTDJ0QJRaCHEOC654YNYd8Xi33C6B9XrgvsG/8ebjN+PtumnDkzJjPc8Qw749oBYT91wR1tNuVnuxp6O/1iqu3085m288Z0B/z1Hfar1ecaW+J3dnFTzpzl4nexaT/fzT72j3H20rKuvSXo7P61HPvr3Fjb1NTkxt11Rn/kzwFbfx7oozkXhcY4dL10JI1PW2jLWMy4O2Xq1PDBMcf5dBl/Tzr541Vf8UPdJ0yYZH8571z72Y++b08/9US+7KsSxjlo6uB9kD9Pm1OQQu2ho+WCHeeOsZ5yseX4lM+cap877cvhfRbhUaEeXP/7HXBQeL5JQzxb0hI3e9fd7FSXnnNOnG93xKNHGEL4TlOmGOMsdeCY9P6+jS3HhKNP3oRFhToQh5Af10E03rfHYnGklfQOAoneUcz+U8qL/nK+nfuHs9sNUJUS6KidiRMn2ZIli8P8r7nqX+EgcM5vf20rli+3O2+7NTw+61c/Dx1XOhPKxUCBXHfdNbbnnnvnHZS23GrrdrNu1gv+3XvPXfbLM39i8558slNKO3zkSKutre0U273F6Csvvhje1HLj0VvKrHL2fAK9oYQ8iGscMMCSrg9gv6Nlpn+in6K/KmSDvoZ8CsV3RzjlpdyUvzPyL8c+N8uMuYyZ8TJE48qxRfqOpCFdMWEsZtx9+qmnjC3H+fSHDh5qyWT1x5MRo0ba8uXL7M033siXbdXDOBecE1iWaxzHprFxQLnqBfXIk7wpQ1yJMOLQiceVe3zIoYe5hxBNdrG717v/vntt3Litcu6ZcOqGDx9hTz7+mLWsz32v2Kf9+8UXWlNzU06WrPJqbGy0f/ztopzzRL+ybt268B4G2yed/Al7/fVXw3s57tsQHHHSe4M4/oQjPAzYbY89cxzYVFub/fvqK0MbxDN2e+exWJy3r23PJtBnHEMaPE9K/FMM30jpLHBgfDhPQzglxPswnn7wpCOu65+CFNInHPF5Y5NjhH3KQxz7Pi8f5nUo20nuCR/x5If4MqITlY7aoW7kcfR7jg+XRfq8orbZp/50Ujxl5biYTJs+w+iEbrzhuqwag/v5f/pj6FRmAzfu0JHSucBjY1DOhjJyHigbAocchRIHlB2WCE/SWCZywvtPDOvrebLFNsJ+1CTHhCMTJ0/ORlEubBUqt1ckvT+35Z6nD5/8MXv3EUfbqNFjwiXD5O0FG952oS2MvD71hgG6bDkmDqajRo0mOBTKCRfKShz1i+qTBruhsvtAnzAEm+i64PCPMmInygZ9JFRwH/sfeHB4DkgfDXdR2T/aBgMVNx/ZQLdD2Sgj+bjD8I99nyf72EV8GEqUn7ZOeYlD0CUOIZ4wBJ0JEyaGT2UJJx4h7+jTWMKoO/qk8+LrhH0fFi0L6bxgk/qQT9wWYXAkLfvRNL4c5eTh02nbOwjwIG75sqX28ksv2Jw5u5VVaN+OfHujXdB26KeIwwhhPp42d8TRx4Z9De3uQx/5mNGO2UefeHTZckx6tie5cYnrKBpHe+cYIQ9040JabKHDlmN00Cdf7BJHOyeOclN+dBDKhR7xHCPo+euAfexi47Qvfy27SoVwbNG/EUdZfdie+8w10lAG7CHsc72RN7rR/IhH4uGkoWyUkXjSkJcX4ouloTzU33MlHTawhRBPOQlHiMNmNE/KSz3RJY0XdPfd/wAbNnx4OJ5QDuIIxxbi7VB+9ikH+XkO+XQJmzJ1uvFwF914vtXIAxtRIU9f/mg4++RPOagPW45hcpJzeKg7DHy4rye6CHax4WWnnadkxyd4oE8cecd1CSeMOPb9eTnJXSf5bKMTF9Lg9F39r8vD+6RFixYYD2tw3rwuThb7xLH1Ek/rw9nCYMLEyXbjjdfnOIXE0a+89MIL7BqOJQ5+/MECDm88LEzgPngYgF3sk48LyvkjHpvR+yav4OPiY7uP17ZnEugTjiEX8zsPPyK8KHjCwZOMmXN2DZem8RSEpyGEI1wAdCLEo0eYf2J55DHHhU9pCOMpCMvbuBAK6ftTSuPnIo5eGOwTxlPa3fbcK/t05YH/3WdHHHVs9gkRHdkzTz8dPnkpdGGSD+XYHDvDhg231paWMB/qXegiZxlpOcsmqR+dAXWnfKWEGx94ROvu08D3kEPeYffefVdYPtjTOdIRep1SW84zOv5JWmNDg61duya0xzmnQ290TxOZ/eT8okuY38bjCC9XKCedPU/qON8s2/D5UGc6Y28rer4v+NO54SzsCjcb6/XZcuz1C23Jc+jQYWH9qA9t3DOgHXNMOE8340+Qx4wZGz5VjLZ7r0/+PBzAPhLlgi2cOF+mJ594LHzyybkijPM4aPAQe+ihBzi06DngnMIIm2Fk7IOHEdQnGsyDhvnzn7Fpu8zIXi+0O5iW4rz9+Anh0hkY3Olmuv1DCfInH8IR6j1l+nTjuqQe1IEy+Bt2ysAxQt1hQDquoebm5rCupa5N0tJHzZ27n1EfrnPOEU+EsQUb+hrqVKgc2CjWroiX9C4CtAmutYXPPWcLFy4wrh3f/grVhDS0I99X0n6YyYrqYyM+vl195eVhX9Pc1BQuB6QdDxg40KL9Lis+9j/g4HDcxF50zCA/HmJRVvKMXlPoeiHvojad01JqvOM649qADfXFtr8ely9dWrTM0T6Hfp+0yPOOL9devr6k3DEMO1GhL9lhh52yYztc4uciqu/3o1zpR/xYTD9y2GGHZ8dB7NFX+HSltugy08P4QT9O/SljvL/z4wT2Ro4YFa5QYhaS/i+frrf72quv5F09U408KEtx2RBbqH0Ry/hL+6Ztlhrb0K9NJm3ggIHhGAovwqJsOC4l0fEcTsX0R4wYYYxD9PG+zbFdvWplzkMhxrjlsdnZfGl9Xg31DUafsGjhc+GsoA9nS5tiRRJjNdcS4znXMHGVCKt6mtysIzPSlaQj/+EjRob9WyXppNu9BHqNY8jTKp7KeOGpZ4ObNgcfAwkzVf4mjsGDcG602DY6h4CLgn0vdArxRk5H6jt21pnzbpnXyafvbbFd6AYeP7DTebFPmB/QfNm4QHG+/BMiOjJudLFRTDbXTpO7iaVDIo9CFzk3CjgRnh+6xeStt1YUi24Xx3uLBMY7XwakJnfDAhvi6SxhEh3ECS8kk3bY0Rhc/Rp69FjOAH/2OffcZHCzQVshDOeFmbSxY8daPK6SjjPeYXOeaYs+Hxyexkj7K/d8U8ZiQjulvXodzgWDum971I84ysFsHPteooNOPn04MTihz6ww7YL9uHjbXpfzyDVD+0I32uY4p+TrdYkvRziHLLXjeqGssKQdl+K8ePGb2UGStkRelK8Qt6gO7YW24RmSNi48hV20cSAudW2S1rd5fw1w7igLcdG+plA5StUXO5LeRcCvuuCcc81w7dBGy6lFqSfwpcYr8iCvaL9LG+MmlXDio9cvDwu53ikrcRxbEJgfYwlDSFvMZrn9H/n4mRSuR/po+uVS9qP9PuWJykI3RufrS6I6lezTl0X7mXLTRrly3v0NN/0IjP04WK69Ynr0MfQ1XsePE/6YsYE8OS6li04+KZWuGnn4fEudf6/HlvGC+zDfj1PP6NjWmkqFD/bQJY5y0s5ob4SVI+W25wZ3r3r4kceED1Lj55d2zUNTyotEy0wZiqVN1tSEs4CM04yL6EeFNsWDGOrHOI5eNB7HjdlV7qv9TGg0Pr6fr9/BxujRY4x6oE+ZeIiETR503Pjf67JjMfFFRZE9gkCvcQx5WsUTNC88Zeei9BS5mFkKQGPEaeTJIXE8xeGCZ+kFFwCNmJtUni7x9Ab96AXBPmHo8zQIG8X0iUfo4P3ATufFPmHcrEedWuyydNA7nKQtR6plp1ReDMbxwb5QGspUKC5fOJ0TzhtPWXnK6HXydTY4VD6+2JZzxIzcoo036fl0fYfIEhPOLULHNWjQYONpVryzzGcjXxhtjM4eh4fB0evQxmhr5EOePrzaWxiSB8JSH+xz7nhCyH45gj71gAd2EMrc6JxZBjAGG64nwskvbnOhu9liIGNA40aJa43zHNfjmJsStpUIN6sstWOA47pqalqXXSpTLmccryb34MHnSz2oD+K5cY1zM0odcELR5fplGxfSw8c7eVwHxa5x8qDN0/ajbAr1NYXKUW594+XVcc8kQFuj76Dt0S6aXNsmrFhp0WNVBDewtF/GPMa+aBrsFRrfonr0u/SfjEnYQmjHhEf1KtknbTVsUgecVK57rkfGJa6LzbFfrC+ppI5R3Y70adH08X3aAOc4Hr45x/RXnFuEvqiYrUp0o3YqSVeJbjQP9is5/8XGNmYKsReVcu85omnK3ede9Z9/vyRUZ7VIuLPxg3G2yY1PjG+Iv3fcGG3F0vIghFln+pH4aizGZPoJrhtsxcdBwrgmmF1lppnjUuIZRZ0/7h1YUeDvgXyZmLlNOee73ImGUnkrvusIdLZj2CU14QI46eRP5CwD5amczxznEIeSpSRMuTOQMvCwfAIHk6c1+x9wYPjeBR09q+EI/gAAEABJREFUuiwtWLF8uTcR3oxG9encspFuh86cm2IGdoR9wrAXd2qx7y8il7Ssv2rZKZYZHUezuzkppuPjeDoEN9j7sHK2dER0Ijjl3FyTxnc27HthAPD7xbacI95z5MY7fk58OupFx0tHBXsvnM9ly5Z6tYq3tLFrrrrC4OCXpVIGllJd/NcLwiUq5Fmx4TISkB8zqrRT6lNuxx43TadNPRhcsOOFpWa0X9opYdSDcxY/3zhPDGS7zJwVLoXDUYzn4Y9xoGjH/ji6LXa+aWsMcCylZJ90lXDmwQA3lsxyFONG2XFyd9llZvYLmMgrKtQfDjx5hg9x1KnYNc65oe+hXZCe/ocbetLBlnNIO8YWkq8cldQXG5KeTYB2QL+BI8YNO8I+T955AFCs9LQ7rk/aDXp+Npp9L/Hxjfbj4/yWfpd2hx3aoRfGS69T6baaNrnWw+t+5ymGk0idNtd+1uaUKdkZjkrr6PW5funT/HE1toyJ9A/VsIWNYv0d8VGpRLej6Tqah8+vkvNfbGxbu26tN5ndMgY1ufsfrq9sYBV31rk8eTjINR69HsmP+0XuGxH2CYtmXSit1+EeiAfc0b6AcQpbXDfoYZNj7hsqbWM8nGG2nTEUW975830G9wmER4Ww5cuXhTOa0XDt93wCXegYBp1GgydDLGvxjZYLglkQMpw1Z9fsy+l0Klz4hB/yjsPYhN+uuXr1KmtuaTEuLHSIYJkPTz7Z5yKK6/u8iPfC7AqDPcI+4dzkMSsVHeyxFT1Gr5RUy06xfFavXm2tra3GU9piesT5p1zM1pkRYiFnnj5z07MhJP+n7zA8X55owR7mpCA9T864+eaYm+hoR0pYVBbMfzZ8L4PzTtpoHPvUK94hck6Pfs/x4fmn86JDRpdwOk72y5Fly5aF77aylJVzumFwaQrtlmuLuuO85MuPgZSZpXgcNyS0ZepGneGFDo5a07p12XMYjSM+Lgwa3HSxNNLHkebo444PzyfXD+G099XuOsHJ5tjLatdmOE+zZu8a3rzh+Ps4rkFfLthwHdCOsc+XHVA3r0t9uGnzx9EtbY1jljn7/VKcozdYtAucV9iQTz5u2KfssOAdTH/9Eh4V2jvthTbsw6kTdaOOPix+jXOzTTrSc6455/n6GtLnK0ep+pJO0nsI+OuCB5P+5goHjeupVP9L26JvQZe27NuRrz1x6HDM9braXbdcvwjL5whH4v0uYfSzCPsdkWra9Nc67wv75YCba9/bjPYlxeqJ84dzClMkOjZw3Udv8unPkGJpiuWFvTCP6TNCNfoTvkiH88ZNOTfnRNCf0beyH5d4WyjW38XTVqIbTVtJukp0o3n4/WLnn7be5GbevG6xsQ0dllv7a40xiWuy0BiEfilhnOZehXNYSJe+nYeEnEPy9Hqce9oSwr4Pj24LpUWHujJm8YCcdkMZeB0ibgsdxp74rCXnBTv5hHLyUHNRkVVZ+dIRxnVLnTanT8GOpGsJdKFjmOm0mnHBsNyMKW2evNbW1dmKFRtm+8ZPmGCscyaci5EnKyNHjbZJk3cMv40KR4afZ7jv7ruMTodldOjiKDALQKHz6ZMncVHh4uTmD2GfOPRYY+3LgO36+vqK11xXyw5lKiZ0jMU6CZ92tXMIWNLEDTh1QqjjbbfeFM6uer1CW85D88ZOHFZ869Ve+8wNzwlLFzkX3Hz7m2hujAvZIhxduJ/wvhNtyJChBOUIN+Y4h5xvykoH/sy8p416UBaceR/+wguLwt9yzDFQ5IBzQ6dJ/ZcuXRo+YCAf8ihlixsVBjPqjD71jWbFuYAxHX003He4lJk6z5v3VBhNfXgqyQARjwsV8nz4d1DQR7B3z1132JjRY+yAjd8qSt3uu++ekFfcBOeKc0nbicZxDTLLh02uzQfuuzds9zzISSaTRt3QZ+Bhpo4bII7jQp2a3JNczh/7xPsBrhBnbqTgSd4M+P5b4ApxwybCTR3tiDbJcVQYcBnkmNnBLsKNIOe/nGvctzOcQ5jl62t8fvFylKqvT6dtzydAe2csog1E2xltmzZOex05alTeipB26623Cb91kvaHEn0fWy+FxisejPCAhL6GBzPoR5ecYo9xL24PvXKF+lTLpufBlrJThs21j614X4LdQuKXi+frZ7ju+cIeP25hg3GmWBp0Cgn2WE3j+wVuxm+75aawz2R8oQ/lHNXWbbq/iduiTXHj78v79FNPGn0W6ejX/TgRT8dxqb4RnXxSSbpKdPPlVez8c265fjw/nJFCYxu2m9z9x8CBW7S75yCuUmF8ZpyGfXwMj9uifZA354PrmXjaN+Uv9c5qNG38PofrlvSM1e898YPhQ37aFPa9wI+VUhzTJrxQ9quuuIzgUFhy7OPoL2hXtO0wsoIP8scR5hph/KwgqVS7kUAXOoYdnzGkQfoL3LPyDZyLgTDi/ZPXK/95qfEFIDRK9llDTRwXBOmeX7TQeDpLGIJ9bLDlGMEegv1C+qSJC2mQaDjl8GXANvkQj21fJo4R4nx60lFOykwcx9WwQwfEUiTyx25U6AC4SY9exIX0fTh1QigbZYzaY5/6UC/2vVAn6u7LQDrSYwfx+uhxUxx/Eood0lIPysEx+WATJ/+sX54ZDqiEe8EmthHyIk/iyIN0PvzG668L2w920YmeA/SReDi2sRnm/aufh8tIOY7aorzkQ37YQMiDOpA3W+LYoks8zsTSpUvaOWTkj33SYZN8qD9pisWhg6AXFcKwhWCPctx2y83ht9ARRl7Yjabx++iSxpeZcHS5BhHSIz6eOOyRJ7rcCDNTRzjHcWHwpE0uXLggG+XzxC62qD95wRMlHhQRTjxlQ59w8oiGk86Xg8Gd2YG4g0s6JJoWuwjnPV+cD8e236cMlMWHkR7hGPF88pXDp0Wf8lPuaH0pQ7VEdjqXgD+Xvl1EcyOMNvL8okXht0X6NuF1SMt5px0gtBviCKefoo0WGq+4NuhbSEcepEHYJwzx9rCDPeKxn+/Y97HxONLks0ldCCcem0g8LWFRgQdlpuw+nPTYobxItMy+TF43bj9fX4IuNsiL/aiQL/mTT77rDvvc+OJw+/6pWBr0o1y9LmzIly15IdSRuhJO2QhDuKehDWCLuKigTzr0KPfDDz6Q7cMJp9+grj5f7Pr02KOOpI3qEo8e6dhHoseF0lWaB3a9xO1HmUXrSFnj5SIMgSX2iOcYoV6kR+Dzj0suCsdq4sgTfYQ0/pgtx4RH97Hv7fm6+mN0vUT1CMun68N8PughxdKG9xqx+xzScw7PPedsYx8b+YQ46uwFFpQB3XgcOtSbOITzHb/OCEfyxZGWMhGHjqTnE+hCx7DzZgx7PubeU0I6TH5awi+x6O6SM5CP3XJLo4Ps7rJ0R/57z32bMXvXHXl3RZ44Qcwq8iS5UH7MsBVzHAulqzTcv5/BLG6laaup31PKUc06yVaPI9AvC1TtvoT+i4dJvMPcU8bMfnliVWkREIGqEehCx7BqZZahTibAEx6kk7MpyzyO6pWXXVqWbl9Uou4w6It1o048pSz09Jt4hCeYCPvlCG23En1vk3TRJ6c+vKu3PaUcXV1v5ScCnU2AfgGpVj70X/QZ8VmVatnffDuyIAIiIAKVEehCx7DjS0krq5K0RUAEREAEREAEREAERKAfEFAVRaCKBLrQMdRS0iqeN5kSAREQAREQAREQAREQARHoBwS6qopd6BhqxrCrTqryEQEREAEREAEREAEREAEREIFKCHShY6gZw/YnRiEiIAIiIAIiIAIiIAIiIAIi0P0EutAx7P7KFisBv3nD757xLWPF9OJx6JOO34XiGzT5mQd+Q4j9uG61jrFNHuRVLZs9zQ7ng9/R4XfiCpWNOH5UtlB8V4b7dkC52+XbiQHkR/sj/45mU64N2h15saXtnfD+E8MsSV/qXIWKkQ/Sn/blrxnnMBKc3Y3b5DwX0s0mqnCHPKhPMXboROvW0XJ4O2zh1xXXL/nQLxWqI2XxcbClnoRViFHqvZAA1x9tkDZSqviVtHl0aUNcU+yXY79U/psb31fbNoy5frnGC3EudJ7RJx3psbO5jKPpOf+dYTeaR2fv03ZpN+XmQ53pP4ulIQ672GQffdJxLrgWOVccE0485wWOhJGmu6RYOSgzZacOlJmyU16OCSeefd/Wxo4da4XqRHrPp5K6+vKRB3lVkla6+Ql0oWPYOUtJaYTcYM6as2vY4DrSsPKjKS+UbyVralpnTU1Ntm7t2vIS9UAtLiguLC5OhH3Cuquo/Ng5vw2V7/cLu6tM/T1fvh2VHxDmB2/5Ed3HH380RFLOuaItcW3SiZNo+dKllkqlrND5LccmdjpbKilHtCwMiN5xJhw7zc3NxpbjrhD6I/qlJtc/0U8Vy5PzwPXWleUrVh7F9U4C/OzMXvvMNW4K33prhdFndHdNurNtx/uBarLgmubaburAvUclfUM1y9xXbdFv0n/S1sqpI3roky6qzzHhxEfDe8M+Zabs1CFa3mhbW9sJ98ibcx1Ey6n9TQS60DHsnKWk/L4dP575yEMPhj8IXM2vot6EqfgeefKV1TTQ4po9N5YBnB9n5avyEfYJ664S82OonFfOb3eVQfm2J0Db4KvZOTecIzTYclzsXA0fOdJqa2tRD4W2RRsrlKYcm6GhTv7oaDmGDh6aU1/sFPpR4M6qAv0R/RL9U6k8OA+cQ8pZSrefx6v6RQjQfmhH9BH0FUVUuyyqO9t2vB+odqW5trnGudYrsY0+6UhfSTrp5ifg2z1tLb9Gbih6XCeki8ZwTDjx0fDesE+ZKTt1iJa3K9oa7Zj2TF7RvLXfMQJd6Bh2fMaQ2QZmsJim9sJ0NLMPPJFjxtCHM9vlUTBDccg7DjOfli22ovE+3cTJk31wuGUm0sdF0xFO3ied/HEjnvwQ8goTRj4oG3pHv+f4UJdyEoYuaRHs+STsE4ZE8yQ+GnfEUccSlBVsYpt0bDkmkm00f+IpK3FxgSX1QgdhnzD0SEMdCCMumgfx0bIRzzHh0XqyT1hcOB/UlXReyGfChInhU2fqkE+HMsVtka+3gU3SoYONYhyIp06kZcsx6bBHWUhLnM+TunCMsI9uXEhLPFsfh13sR8PY92XFPmkQ8vX8fXq/JU90kHi7rYYNyoRtxJeNvOHJMeFeKGf0XKEXTU99jzj6WHv3EUfbqNFjwnPq07JFl3pihzaGPnlMmTot1IUZNqPi9UmPUGfifXjUDmUmD/QQbBOGflR8WsrBvo9Dl9mPfOVAJ3ou2CeM8uy7/wG25VZbh9c9+SLULW4H++RJP4UOQnmxwT7CPnYR0mOHcLYcE46QP+EINqkHYdH0HBOPRNsOdqgn5fH7zHiiRxrsS6pHwDOGN1Y5V5wzzj282ScsGsd5JI4t4Qj6Xheb9FW0f86bbx+k4RhBn3RRIZ0/94STLzbz6WKrUP6kJZ58vFCGWbtuWM0TtYcNdEmTT3wZ0PPxlPPU075sbKHn+G8AABAASURBVBFskw9bjtFjS12ibdeHedboeaEM2ECoM/mS54kfOsnYJ4w4L+hjhzywix3CuH7pW9Bjiw52SvUDpCUNQl7kSTrCsR0V+KHDOUYfPcTrkpZ44hAfHrVBmC8f+6SPxpOHj/fh6CEcE49tJK5HfFx8mSjXfgccFK7qIgw9GHmOsGQ/et7Ii3T59ElLHNwpC4I+9WEfYZ98EOIIQ3x7wS42CEOi+qTJJ+RLvdH3go3oGBjNCx2fX9Sery/2ouEcw4H4aDj73i5bjr2QJl+ZqB92yD9eDsLJJ8obe5xndBH2CYsL+RPPNhrnbVKeaDj72MrHFxv5bJHGxxFP/bxdbFFuwqgb+WKbcNJJNp9AFzqGHZsxpHEf4RyhRYsWGE8h/331lcZTgav/dbkNGDjQDjnkHXbv3XeFcX8571ybMGGS0aA8mp13nmr/+NtFYfzy5cvskEMPC6NoSI2NA+yc3/46jAsDN37Q0Hbbcy8jL/J84H/3GWWgLKgMGz7cnnn66TBdqaeiw4YNt9aWllCXcnKDvPC558LjO2+71XbbY0+jwRfLMx735OOPWWNDA0UJ00YZXHfdNbb/AQeH4ShE86c+EyZODgdW4qJy5DHHWVPTurBc1Jl9wrzO9uMn2F133R7Gz5//jM2du184cMKapUPYJh3Ck6N8fAnz9tjCE675zu3adZuW5frZJWzDrLmpyTgn2PASZ0Q8tskDnUIcYF+UX+xcU4d4uyGMPLxgk/NKWWHhw3mSBrtpu8wI2RHOzTn1p90OHTos5Es94b/fgQehkiPkFc/fK3AuNtdGIY68GwBPykr5ON/+OoyeK+o+c86u2WuHJ4hXX3m5wWLF8uXZ643rjmNfdrYjR4wKZ/2ZSVy2bClBeYV2CR/KgZ1x47bKueajdpipLHYt+ww8679ffGHYv/jwYtt854Iw+oSnn3rCXnv1lez5pG9qam7Oa66xsdHGjBkb6sKV6wlF6sexv2ZhW6itcu6j7SLf01PKFtUhj0JC/7J27ZqwTDyNLaSn8OoTuPGG64w2MW36jND41tttZ0k3206fFgYU+Yj2c8XGmyImOhwVbV9cl1zflGHBs89WbJO+hXGOa9v34RMnTrLlrl9gGXqh64CMym27pa4ZysB15K9DloKzVJY84pLvPqNUP1Aq/3geHBe796AP8/0iZY5ft+Q3fPiI8H6IMRV7cXnyicfcfUCTMR4RR58zaPAQo96FxgZ/ftCPC2UijH61Zf16dgtKuefNG+AaKbffjI9JjMWMI0+6eylY0T9vs+34vPdGPj/qWc4YyJiPTYQxYPHiN438vJ2ObDkP+e4pipUpfn8cvzeM845ev5SdchLG1kuhcvj4SrbFbJVqa5x37uu5v9hctpWUub/oJnp6Remc6ezylZPOq8k5CXRmxNPZceMavfHmmHDicci4MeImlwGHgQf7Po4t4gcg3+Cwn0q1GgM08Tgm2GW/lHAz6Ad01l6Tn0/LsQWBcfNaLM94HOmxS95xBpR59aqV2Y4dPZ//Ky++aE3r1hnLW0jrhQvUd/4+jIFg+IiR2Y4y2rktXLggvFGh48GxicaZ+0dnFeeLvVGjRmcdIqcW3oA3OWeU/XIEu5xb6uPPqU8XZxQ/Z4U4lOIXPdfkX6heA91DCl8WHj4sdw8hGCB8mN/CrnHAgLAtwZ32SH3QjQ7kvJ+Dk+fTsc2XP22aOKQaNgpxHDZypJV7rmqTScMOZapEeH+R66NYGphF2yr6XMe0Q58uaodycDPJdUF8vF0QNmmHHQ3niwcf2COslOQ7F/naeCk7xLemUuGNF/vc9NJWaSf+2DKZ8Jot1Va5UeKaJF1c8pU32nbi+qm2NvNliMfpuHMJ0LfRf/g2TRt++aUXynpfj7ZDf0IJGV9oz4wX/tiPNxxXW3jHqJo2KTcOMeOub7+02VLXQSVtt9g1E63LnDm72aKFzxW8waesnDfSUEb6dcrMcTEpN39vIzoe+bDotlC+I0aMCB9C0zZ8OaPp/D7thf7Ttz1Y894Y9w60w1J9qbfDttJ+tZLzhv1y+010GZPi9z2Mt4yZxPMeHPWM6xDnBTbljoGkwblhrOJBD8ebI4XuKYqViXPXFLk/ZgyM3htGedNWN/feptL6FaoTdkq1NfrHYu0YG1HRfmUEerxjSHWuuuIyo9EypcyM26MPPRgOkiNGjSQ6R8oZnAYMGBg+kc1JGDnghjy6DIwpd5bBFes0Isk7tFssT+IKGYUBTxEpI3wQyk54oTTxcBzT6PtfxHOD2traym5JwYmJKnFzyoC37/4HZJfScd4GDRoczvJGdQud26iO3+fpY5NzJH1n7sPZwoh6U38EHuWcMziVy69YvXD2KAd15qlsocGAzpnBlY5vQ8e9LmzLpOWJLmVHpkydTlCO+PxzAmMHm2ujGMdyzhWdNU/yqBv1YJkNg06smB0+pK3ypJP2hH0E5o1u9j/qnPsMitUHHc49A1Sxmz704uLPBXlTBoQy5Wvj8bQdPS7WVrkmuOnji4EoC+0gmo8vbzRM+z2XAA8ZuKncfsJE44HaQvcwrueWdkPJaIM4FfS9SKG+eoN26U/6Em5k6StxDnESccCKXQelrW7SoLzFrhmvybVE/3L7LTf7oKpsy82/3MyYofT8/RI70tJfHn7kMcbNNHkSVkxoa7Q9HsLhIGITB6RUXxq12dF+NWqjWvu0I8YkZtzoG6NLDtknjPZKmUvlWc4YiA3GPFZV+XtVwjoqjDHF7ikKlamS68SPD+QFD8SPZ+Xe21RSP/IpVqdK2lol+Uq3PAK9wjHEIaBzYnobufeeu8La5XMCuRjCyM34wNFhCQB5RaWcTrWj2XY0TxisiCzR8+VlkCi3LPmcQG7A485iIXtcxNE4nr41uSdVLB/05WHLEkE66ahuoXMb1WGfp2/M6nDDxHFcuoJfsXotXbIkLBJ1Xu5mC1lywuAQBsY+eKLMg46dpkwx9olmyQazoSzBghVLEQmvRKphoxjHcs8V55hzTV0ov18Sx/7mCm2VWRGWWMLJC0u+1ub5xrNi9aEsK9y1gxO/ww475SxHJa6YFGsL1L9Y2o7GlbrW6Z/gQRvkJogbu47mpXTdS4AZGmYwZs6ZExaE43CnB3/QR+PEct3TDpmR2dzi0j+GfeXOUwwnkWur1HVQSZ6lrhmuIa4lViXgHFViuxzdUvmXYyOqw7gPe15ZwDFpbGg0+strrrrCuBFnjIjq59unrdH2dpk5y3AQcRTRK9WXouOlo/2qT1/tLe2GMYklo3DY/4ADw/cdqRO8aLOUuVS+5Y6B6GGLFSpsN0foz5cXuacgr0L3xyvc+EbdqKMX2ki8PMXGs0rubeJ2Cx2XqhPnpavvwQuVtT+G9wrHkIGAGRSeYiD+aRhPD5mZ8jeedOITJkyyUp34kiWLw6dnPA3jpHMDz005+wgdYXQZJWG85MzAx35nSLE8GRzpzKgfeTNQNW58xzDOgHiecCLslyN0mgy6c+bsllVnn5ktZriygXl2KNvo0WOyS07J13dUMIUtydjypQhsOfZS6NyG8Rs/SMMgt6jIUp6F7ol6R85ZJfy4MaADzlev6GwVT/AoOhzYxsUPFslkrfl9nOsmNxtKHpxn2nE8HedpuRsgCrXbatgoxrGcc0XZjz7u+LDoPIXkKT9L2gjgWiWM/Y4KDOJtNZpn3G6x+njdBfOfDd9T5rrClg8vtuU8FWoLtFfSMsvg9zneXCnWVumb+Mke8oD36tWrcn4+B27F2g7pCglP1as981sor/4SzgMOlrf565wxLDpjsXr1amMcmzx5x/B9do5hww0TjhLtCqEvInxzpFRZoraL5Y8dZsyZfWGcRnBEKDt9m++3uMZ8vbHNmFGoffn+kXfc/UPBYtcB9sqVUtcMdlhNwHWDA8dxR6RQP1BO/pXkx/WPTdLQV8O8qbmJQ1u2bJndeOP14ZJ5rxNG5PngfNH2Zs3eNXTG/T1AOX1p1Fy8X6VfYvaJ2V/06G/9fQzHcalUP57eH3OdcP/GMQ7Qatc3Nre0hKvG4ER4/PojLJ+gn+9eNKoLXx5iV/JqQjR9vv1i9xSFylTJdbLa9TeFxrNK7m3ylb1QWLE6VdrWCuWh8I4R6PGOIYMIgx9PevwTD56G4bhws0Nnx5c1MAixjIqLoZxOnFkCnC3SMSi98MIi4z1CMNIR3vjf64zfaiMeqa+vL/h+AWk2V4rlSX0YnKgfZamtq7MVK5aHWcIgukyCeAZg0oQKZX5wkTKAkR5hn7BSycmH88GyA9Jxrlhyw1MpOhp/kwDjZ+Y9bXRA3maxc+t12PpOO9ohczNBnJdi/LxOvm2l/ArVKzpbRR0ZFJiF4sYoni/xDNrwYZ94bnpwsGF4wvtOtHnzniK4nRRrt9WwUYgjN32c23zXYbtCBhYuIaa9spQGm9zgNblZZMJoC1EHsV36EgF+JgJWCLzuueuOvKnIu5xrmXbMNYYt2mVeY7HAQm2Bc8oSNRxh2j+OVSxphw6LtdUx7uHMAQceHHKn37rvvntyrjUyLNZ2iM8n3FTRF1CXzTln+Wz35zDOJW2EJVW0YfpsnpBHmXBjTFtiTPPh9K3s0664jqLjFuEdkXLK4u0Wyx8nijr5cZpZ/W22HR9+EVq07XGNRfs3VvkUal/U3/eTzGRRDspbjTGv1DXDDT59cvQVhXz9OWUqJPCgbpyveD9QKv9CNguFj58wIXvPgtMF86gufeEi93CV/oG6RePi+7Q53mfkwa+PI305fanXZxvtVxlDyN/fK9TWbbqPQTcu5FeJfjy9Px45arRNcg9YuM44D0wM3Hf3XUYdi11/Pr3fMi6UMwZyb9rgHtz7evLtmaT1djqy5TrId0+B3UJlqvQ6KTSeVXJvU0ndCtUJG5z7Stsa6STVIdDjHUOqyawDSxvZR5gZ4ckl+zQgvpnID0Y0bsIRbiCjx3RSLDmjQXLRsLSAdKS/8frr7Pw//TF7M1XILjZIR3ryQMiDvNgnHVP3xEf343H+OPrbZuhTFsqEYBc9BPuEIVf+89KwrOgTR16UiTgEXcKJ92XhmHpTf+rAcVR8HOkR9AhDh3J4mxzH7RJPGiSejjCEepGO9FEpdG6pE2UnDeXFRlQII994ucjH6xFPXtjAFjY5pl6UExscE56PH/GEE4+eF+z6PMgP+3GbhBGHrk/nt3Tm0SU6hHt97JIn7TFaN3QQykI8ethHz7fbatggj6gd8vF1KOdcUT7aJze53Fgw+GLT88Ee7NFjC2Mf5/NBn3jOGWXhGBbReI6xhcAD/Xx2SIsNWKGLeDvkTRlIhx42vS2OEewWKwe2sImQB3n5dNgiHLtRO4X2fbpofuhih7L6eI6xi2Cb8NtuudnInzC2vhzEU0Z0vC2vE2875IsOaX2/BBsYkSdx2OmgKFmMAOeUc4FwnhDCvBrv1jE7HuXuzwdpOM+FziE2OI/+nPpjf17jceSLTYSTSU2cAAAQAElEQVRyIISRjn3fhorljy5OHluEd/JZksgsDXWgDWGfLeXGLno4my+/8lLODDfhXsibNkjePixqD5veFvXydfS6hEU5+PBC1wz5YY90MMa+F+LIG3vEYwtdwtlH4ObLiy71JT16HPu0pfLHVlSwiy1s+HDyxS7H9Lu+vF6PMpKfT4M+OoSTjmPSxgV9bJBnNI50pKc+SL70pPH1Jy35YAub6JMOobyMXdhE4ueNtIX0sUW9SIdevmPypCzPL1qY/TZs8sUmadhyjFBGBH3i2Cee/aiUMwaSFpteKAflwx5x2KPclJ9whH3Covu0dzj6MhEPe+xgw0uhMhGPPfL3ZYnmX4o3eZFnsXIQT9nJJ7rPMeGEUQ7ypdzFbBGPHvoIaSmDLzvxhKODsO+FuHiYj9O2cgI93jGkgTHr4J++8NSHatIQ2Ep6L4H+em55ss4NHx1fbzl7lZwrnkbzpL2hsdGiS8Z6S11VThHobgJcQyxHYxVAd5el3PyZoZowYVI4a804zawVPyvFzWAxG3vuM9fiq0mK6StOBLqDQCVjYFeVryeWqavqrnw6j0CPdwypOk9M/FMDtnoyAJW+If3x3NJ+kd52Bss9Vzi8/kkfaXpbPVVeEehuAlxD+Z7od3e5iuXPTWp0doJ9woqlIY7ZQ+rLvqSXEOinxWQ84x7US08Yx3timfpp8+gz1e4VjmGfoa2KiIAIiIAIiIAIiIAIiEAPJ6Di9U8Ccgz753lXrUVABERABERABERABERABPovgXY1l2PYDokCREAEREAEREAEREAEREAERKB/EZBj2BfPt+okAiIgAiIgAiIgAiIgAiIgAhUQkGNYJix+g6jS3zAq03Q7NfLhW93iv9XXTrGDAZ1tv9xi8bMN/K4Q38BXbpqu0OO32/iNsEr5Uw/qQ706s5yUi/JRzmL5UA702FK2E95/YjH1suLKzTtuLHr9RPfjeh05pj1jsyNplUYE+hoBrvVK+6GOpOkMbvQvjH1c051hv6M26UNhCqdKbNAvlapLR21XUg7pioAIiEC5BHqNY8hNMDe5DBpeOCa83Mr2Fr1lS5Yav//EDxx3Rpk7235nlLkrbU6bPsOamtYZ3/ZVzXy5QUCqabOYLb4RkB+H/tBHPhb+8PHjjz9aTF1xPZOASiUC/YYAYx5jH2NUv6m0KioCIiACPYhAr3AMeaJ20smfMG5y/dcEs+Xmfb8DD+pBOKtTFBwSvu6/s77Cu7PtV4dC91nZdvx464zfDxs6dFiXV4rf++Ra6cz21OWVUoYi0OcIqEIQYMyjr2KM4lgiAiIgAiLQtQR6hWN4yKGH2fLly4yb3CgefkPGhzFzyAyin030MzM+/Oj3HG+nfflrduoXvmQ4msR7XbYsYcE2Sz84RtgnLC4sJ8EWNnwcNrHt7RDOPmHE+TTYJS3HXodyn3Tyx8MfBsYmcSxbIR06CPvYIp5jBL1TT/uysUWwG7dPOLZYRkgcdfJh2GSfvOFDPBLPI59d8o8KdSUtQjmxTXwp++h4KdcG5cEudSE/hLTY8eebMAQdwtlSL8pF+YjzQjg6CHYHDBhgr7z4ohWyFbfh8yY9sv+BB4fnEvvY9na23GprmzJ1ehjn01Au9BD2SZ9PiEMHmTh5co4KtghHqBvlQ4Etx4R7oa1RHuoJR8LZckwabKFDmyCO8hOeT7CDLjJ7192Mdkae6Po47HFcSLweeSE+P+xg95B3HBbyIg4G3g77XteHsaUevhzkjY1y6kJaiQh0FYF87Zv2SpumrSPs+/IQRxjCNU164uLXD9cF4VEhzKfh+uB6xw5bjqO6fp9w4uN6hHM9+fECHcLIA12Esno77BOGxMtAXFSP+ClTp4X9CDZ9HFvqSzx2vMAnXn+ud8JIg32OKS9p0KecbIlHvA5pyBNdXzefBr2ooOf7GMJJSz7Y4riQkO40dw9C/uxHbUTTYIe8EepM3YknnHwoI3HYIVwiAiIgAtUk0OMdQzrdxsYBtvC554rW+8hjjguX/zE7cs5vf23jxm1ldKQ+0cgRo+zcP5xtZ/3q5zZhwiTbYYed7N9XX2noIzyhpKNtdHmRnjDSEsbWC+WZO3c/mz//mRxHlWV7ixYtsOhNO/uEkfaQQ95h9959V5jfddddY/sfcHDooBI3bPhwe+bpp8M47+gSHhXsP/C/+8Ky+4Fi4sRJtnzZUlu+dKkVs9/Y0GBr164J7eNMR+2yP2zYcGttaQnjYTJh4uTQ2SSfYnZJizDI7TRlinlu1BlnnjikkH3ivFRiA47vPuLosE1wnu687VbbbY89Q57MIDOTTDgSry8caQPEka65qcng6ssxZ85u4blYvXq15bPF+X/n4UfYjTden+U1c86uYd7YiLL2LLfebjv7+8UX2orly+3pp54I05Xb3rBJG4y3S8IRuO22517ZtkxdjjjqWBs7dqyx5VxQV8pCna7+1+U2YODAou2lnPZI3vBhS92ampvYrVi4bp98/LGQyV/OO9e22XZ82PYw1NjYaGPGjM3GDR8+IueaRqeUlFuXUnYULwLVJhBt31yfe+0zN8zCX6++H+YaL9S/cg0W6+8YA7lu/vG3i0Lb5fTnpfr9aH9erC+m3Pn6Jh66MX5O22VG+PCNgvmxcpkbzziOS6F+m/4jWn/2CfPpK73+o3XjnPhz4O11dMu4ke++IW4PZoXONbqV1oc0kq4noBxFoDcTSPT0wnMTywAaLSedJ08qeWrGE0AGskGDh2SX/3EDzM0mg41PxzJUwjkmfPHiN41lKxwjdNw4k6TzeiwnHDVqdHbwQo+BmO3tt9zMJkcWLlxglIPyIOwThiPa5ByQJ594LNQn39WrVhrhBOCccAPPfjHxOqSjvJSNMnJczH6qrc0oRyHbTc3NWeeIQbtp3TobOnhoWL5idr096nP+n/5onhvvh+DIUEZ0CtknzkslNngPhbw8D44tCGz4yJGhuWjeYUCeD8rGjQmOFDcdqHDO2PrzxH7cFvlSV8pLPE45W593OXVFn/zLaW/59KIPSfzDAV8eyp5Ktdowx6KpaR1ZtZNS7aWc9jhphx2Nm6a77ro9e97bZVRGAI47TjKq69auDd+tpe1x3JpKZa9pztHy5ctsxKgN55j4cqScupRjRzoiUG0C0fZNP0Lf4ftpji2TCfthrm36HPoeyhDvX+N9FDrIiBEjwgdmvo8rdd2TBimlRzmxiS59L+XK1xcX6pt4UEY9GwcMMPbpd6mDt4ndQkJ/6PttdBhjGQPZR9gfPmJk9uFSpdd/tG7RsdA281+x+4ao6VLnutL6RG1rXwREoKoE+qyxHu8YcrPY5Jyq6Bmg8+Q9BGZfCOemnJkaZpFwFpF99z/AGGwGutkRdOLy1lsrcoK8A0o60iPYGzRocDjDgvKUqdPDmcZCN8MMJLw4z8CKsE8YN7M86WPpCHYRlhUSjt1yhZtjBmAcWwZU0lXTPvaiQvnKLXfUWYdh1E65+9WwwYwrDwFgzcMDbObLn4G6yTlO3ilBh1lH2gU3OhwXssXNCUt6OI98sQttD/1KpJz2hj2vx34+GTp0mNGWKAtCvUeNHhPeUF51xWWG80k4bfnRhx402lAl5zVfnrQJZoQXLXwu5+FKPt1ywni4QxkpO7bLSSMdEehPBOjH6M+4TqL9a6E+ij7p8COPCV/B8H1cudd9uXql+BfrmxjDWe2C88hYSV9M31TKZrTfZtyvra3NSYJD3dramhPW3Qel7hvi5St0ruN6OhYBERCBziDQ4x1DbtK50ecpITfk+SAwGPCkj6UfLMPxwtLRtW4WIp6Gm38GrWh46IA6B5TlhT49W5Yd+gELR5QlMCzH4SlnND37vqw4bgjlJownvCuWL88utcQuwqBOukpk4cZZyV12mWlLliwOZ2uqaT9alnLtslwJJhf/9YJw2R8Mo3bK2a+GDZ8PXOHLuWL5TrzdMPAy28XTZZ+G84kTFX9qHbc1YcJEO+nkTxgzy+TB8kfanrdT7rac9laOLdrya6++EnKnPF64GeQmijYYDcNmuecV3XxCW77xhuvChySct3w65YRxXnCwqQNlZCkytstJKx0R6C8EuMaK9a/xPqqxodHok6656gpjGSlL0WFV7nVfrh42iwnXdaG+iXSsfKDPZekk+4QVk3i/zbgfdwLzOYvFbHZFXKn7hmgZSp3rqK72RUAERKAzCPR4x5BKc7POctLouwOEe+cOx42lmbwfRjjCjf7Rxx3PbjvBuRrtZlXohIlk4PQ30VEHlBvXo99zfM5SUgbh5cuXGTMmpI0LZWUwRtgnnlk+ys/PIHCMkDfCfiXCk1bqyrtXnWE/WpZyy80T5ibnVOPswAyGUTvl7FfDBvnMmrNrdhkRNzhNblYQ55w4hPLhLC6KzXble2qdz1b9gEZj2SpLqMz9Y5axsaHB7RX/owyUxWtxjNMGK8pEONt4e6Nt09540OB1SMM+stA9KIgunSKML2zhJor687SaWQaEGQfCyz2v2CokC+Y/G74zS/251rhJq00mDY6koa2Xmv3zs6GUs9w06HVUmJnEEYVzR20onQh0NYFifWO+Psq/77ts2bLwXWgeglVy3Vejf4BRsb6JeJa9s00ma83vc5xPuGbj/TZ9I2NhdNxnn5lIxsl8dnBWcUaxh0T70nz6+cI60teVum/w+RQ7116HLX0uX0zDvQvHEhEQARGoFoFe4RgyADBzR6W5wfXS2DjAWC5HOO8qsfVxJ7zvRLvnrjsIaicMGnwBDC/7o48CHTfCzTpL2gjnJvKZeU+Hs3LoeGG2BMePG00f5reUlRt5hH3C2fLyPzfR2EW40WdWh/hKhcGtM+378pRbbhxUHF+4weyFFxYZ77l5O+Vsq2GDfMZPmBD+Zh+M4c25ItyLd1iiDtMRRx9rfElCdAYR/Xy2aDvceLA0kzxq6+psxYrlqJcUnor7fBnQK21v5BfnS3lu/O912TqjU19fH34hETc9zGgyG4cwg8qNU7nntVSFaL+0Q641dDmHLHOjDLRvZgsILySUg5vQStIUspUnPCeIm0D6C9opDmlOpA5EoAcT4Lqi3ebrX/P1UdGq0D8scg/BDjvs8PAd7HLGIa7LcvSi+eTbJ+98fRPh6PNwjIdljLnsE1ZI8vXbPFhl/Oe6ps9B2CeskB3/3QD5WBZKEw+HD+ek0n6LsajQfYPPA7uFzrXXYcvMaNI9iPMPxwmTiIAIiEA1CPQKx9BXFOePG1wvLBWNDijReBxJOnDi0eMm3Nthy+DEjTLvAS50sy6EIeh5+7zHiB7h2CaOfexinzCO40I4Eg33abxtH8/NNbaI9/rkybK6aJiP4waXJ544GT6MLbrYidvH1lm/PDPnXTDCvP3oPnY8L8rFcSG7xHmJ6sDsxuuvM/9lCcXsk45yoMO+L38pG+iTjjSUgWNfxyv/eamRHg7Y8zrw5vxRL+KicvWVl5tPjz0vxWz59OhQV8qARMsVuqHrLwAAEABJREFUZxnNm7KQD1tvi3Jjg/CoUAfqgh46Ub7okYZw4hFsEp6srQ1vBtlHuIngoQL7UZukgQ/hlJG8iOc4LsRzPVE34kjn9YnDFkI4QpjX8+Ui3O+zRR8hHCEN+cOSupEeIQ79+D5hxBGOPulIjx1fNspLuf0xupK+QKB31oH2STulvVKDfMe0VdowcexzjXCdR69/+h/CiEMHXWxim31sc32gQzhh6KGP5LtuSFOuHjajeXEc7Us5Jm/yQigL9hFmvfjymOj4S77YIx06XuBA+qgQ5q9rH841ThjpiKeu2OQYIQ4d9ClXlCV5krfX97rYIYw4dLBDGDYQGCKEERcVwn2dsUF5CMMO9ghD2CeMfXSwGy8f9olDB13isRXNT/siIAIisLkEepVjuLmVjab3DhY3z7wAH43ryfsseaV8pZbeoCPpvwS4eeDLZvzMJk/ToeFvUtiXiIAIiEB3EeB1DJaC4uSULIMUREAEREAEuoRAv3UM/dNAnsz1pptlysoTT8rfJS1EmfRaAjxhpn170dPlXnsqVXAR6HME6I+QPlcxVajDBJRQBESg+wn0W8ew+9GrBCIgAiIgAiIgAiIgAiLQbwiooj2cgBzDHn6CVDwREAEREAEREAEREAEREAER6GwC1XEMO7uUsi8CIiACIiACIiACIiACIiACItBpBOQYdhravmdYNRIBERABERABERABERABEeibBOQY9s3zqlqJQEcJKJ0IiIAIiIAIiIAIiEA/JCDHsB+edFVZBESgvxNQ/UVABERABERABEQgl4Acw1weOhIBERABERCBvkFAtRABERABERCBCgjIMawAllRFQAREQAREQAREoCcRUFlEQAREoFoE5BhWi6TsiIAIiIAIiIAIiIAIiED1CciiCHQJATmGXYJZmYiACIiACIiACIiACIiACIhAIQLdHy7HsPvPgUogAiIgAiIgAiIgAiIgAiIgAt1KQI5hF+BXFiIgAiIgAiIgAiIgAiIgAiLQkwnIMezJZ0dl600EVFYREAEREAEREAEREAER6LUE5Bj22lOngouACHQ9AeUoAiIgAiIgAiIgAn2TgBzDvnleVSsREAEREIGOElA6ERABERABEeiHBOQY9sOTriqLgAiIgAiIQH8noPqLgAiIgAjkEpBjmMtDRyIgAiIgAiIgAiIgAn2DgGohAiJQAQE5hhXAkqoIiIAIiIAIiIAIiIAIiEBPIqCyVIuAHMNqkZQdERABERABERABERABERABEeilBHq0Y9hLmarYIiACIiACIiACIiACIiACItCrCMgx7FWnq08WVpUSAREQAREQAREQAREQARHoZgJyDLv5BCh7EegfBFRLERABERABERABERCBnkxAjmFPPjsqmwiIgAj0JgIqqwiIgAiIgAiIQK8lIMew1546FVwEREAEREAEup6AchQBERABEeibBOQY9s3zqlqJgAiIgAiIgAiIQEcJKJ0IiEA/JCDHsB+edFVZBERABERABERABESgvxNQ/UUgl4Acw1weOhIBERABERABERABERABERCBvkGgglrIMawAllRFQAREQAREQAREQAREQAREoC8SkGPYe8+qSi4CIiACIiACIiACIiACIiACVSEgx7AqGGVEBDqLgOyKgAiIgAiIgAiIgAiIQOcT6FrHMOj8CikHERABEeh1BFRgERABERABERABEehmAl3rGHZzZZW9CIiACIiACHQXAeUrAiIgAiIgAj2ZgBzDnnx2VDYREAEREAEREIHeREBlFQEREIFeS0COYa89dSq4CIiACIiACIiACIhA1xNQjiLQNwnIMeyb51W1EgEREAEREAEREAEREAER6CiBfphOjmE/POmqsgiIgAiIgAiIgAiIgAiIgAhECXS5Y5ix9v8pUF3dcJuw7fu7QpSHOKsNqA2oDfTBNjBsyHSGky6VTNB+TCOEQhw9dZl9eu/XJWKgNqA2oDagNtChNsBY0pXSZY7hypXzLZVaZ22pprySTrfakC2mSsSgSm1AbUnXk9pAf2wDr75+a5eNoUvW1Ni69Ym8snZ9YBOHrbNdt1wpEQO1AbUBtQG1gQ61gXRbmz23uK7LxrUucwwfe/Is+9e1BxWUa2840m6761MSMVAbUBsovw2IlVjF2sC993+jywbQGT/c2iafsW1BecfZY+2YP46RiIHagNqA2oDaQIfbwL+fGNBl41qXOYZdViNlJAIiIAIi0KcIqDIiIAIiIAIiIAKdT0COYeczVg4iIAIiIAIiIALFCShWBERABESgmwnIMezmE6DsRUAEREAEREAERKB/EFAtRUAEejIBOYY9+eyobCIgAiIgAiIgAiIgAiLQmwiorL2WgBzDXnvqVHAREAEREAEREAEREAEREAERqA6BShzD6uQoKyIgAiIgAiIgAiIgAiIgAiIgAj2KgBzDHnU6ekJhVAYREAEREAEREAEREAEREIH+RkCOYX8746qvCEBAIgIiIAIiIAIiIAIiIAIRAnIMIzC0KwIiIAJ9iYDqIgIiIAIiIAIiIALlEpBjWC4p6YmACIiACIhAzyOgEomACIiACIhAVQjIMawKRhkRAREQAREQAREQgc4iILsiIAIi0PkE5Bh2PmPlIAIiIAIiIAIiIAIiIALFCShWBLqZgBzDbj4Byl4EREAEREAEREAEREAERKB/EOjJtZRj2JPPjsomAiIgAiIgAiIgAiIgAiIgAl1AQI5h1SDLkAiIgAiIgAiIgAiIgAiIgAj0TgJyDHvneVOpu4uA8hUBERABERABERABERCBPkhAjmEfPKmqkgiIwOYRUGoREAEREAEREAER6G8E5Bj2tzOu+oqACIiACEBAIgIiIAIiIAIiECEgxzACQ7siIAIiIAIiIAJ9iYDqIgIiIAIiUC4BOYblkpKeCIiACIiACIiACIhAzyOgEomACFSFgBzDqmCUEREQAREQAREQAREQAREQgc4iILudT0COYeczVg4iIAIiIAIiIAIiIAIiIAIi0KMJ9ADHsEfzUeFEQAREQAREQAREQAREQAREoM8TkGPY509xD6mgiiECIiACIiACIiACIiACItBjCXSpYzigcYwdfujVdtS7brGRw2fmhVKOTt6EscC9d/9p0Xxi6tlDn/9B+51vtbVbZMO7cod8yf+4I++1aVM+lc0aZrBD2M9GdGAHu+RBXh1IXjIJ5aOcnIeSygUUSEt74ZwUUFFwDyOg4oiACIiACIiACIiACPROAl3qGHpEyWSj7TDpff4wZzth+2OtoWFUTlh/O2htXWOPPfEbS6WabMyo3bIO6tixexvsFjx/mbGP47jt1oeGziNOGM5YuawGb7FduardooczOHzYzmFbGDki/0OEbimYMhUBERABERABERABERCBPkigWxxDOI52Dk/ckcEZGL/NO4ju97J0+aO2eMkDNsg5cEMGTQqdQ5xEnMU33rjHvGM3ePDEcB+HccCAMWVxY5awsXF0WbrdpbSu6U1bvmKeNTcvsaXLHu2uYihfERABEeinBFRtERABERCB/kagWxzDpualIef4rKGfLVy95qUw3n/gyBy03/nGDBnCPmHE40yy3JBwhCWShEcFXdJE49HjGCE9dqJpovvMyqGHRGfmSEPaWTO+ZN4+W8LZoo+QV9Qex4QjpEc/Gu/35y/4W7jL7CDOIU4iziJO46NP/DJ0mnaa/AHbctzbbMVbz9jrb94d6uNwU85ouciLepDXoQdeYsOG7hTKke+80ViyScIoJ/R9OHGUmbLuOPnE7HnAHoIuQjz20c8n2EAPier68u42+zvtlhonk1vYgMZx+cwpTAREQAREQAREYHMIKK0IiIAIRAh0i2O4YsXT4WxYdNYQh4LZQhyc5o2OI+XEWXnb3r8NnRiOEZya3WadHs6i7bX7T8LlhoQj2MAW+152nPzBMP1rr99hTz79+3DpJQ6Vj2fpKnbIy4f5LY7P7nPO8IfGzNyeu33POSubZucmjj82tI8SZXvn2/+VPSZs0vbHZd+pxDkqN++VqxfY6jUvGnXafvyRmDKcRep34NvOzak3+cIpWodouUi8y9RPW21ygDU1L+MwR0hHeuz4CBxOyuuP4TR9yqf9ocEF8QHEz5x+mj/M2WKnVL23c7PF2KDO1D3HgA5EQAREQAREQAREQAQqJqAEIlAugW5xDCkcDg5bP2s4YeO7hc8t/Lvxjh1xCPs3336SXXbVXqFc9Z9Dwtkx3j8b0LDhXUScScLRueaGI4xliKRFWF6JY8WSRGbZcKo4jqa5/6EzQkdu3Jh9SJKV2uRAmzzxveHM3H/+e1SY/213ftI5h1sY5fWK3hZlYJ/lnuhRnmee+6vTbzTKUUne2Kbu8MBZwmnyDhN5E4Zt8kBweplRZGaRtAhloUw+Pulm32prh9i9938trJOPv+f+rxp1xymM24QV5cYeAivsseWYfDmGD4xZooqTSZwX0mPH54c+6cmPfL2ej+d8U3cfrq0IiIAIiIAIiIAIiIAIiEBBAlWJ6DbHkOWQLItk1pBZOe84+OWQhWq3m5spxKEgvjW1zpqaFodOXXRJJHFIMtkYzmrhRD3+1Nmhw8iyRBwkbJCGZY1+1ov39UjnpbZ2oDU2jAhn5pgFRHf/fc8x7Pp3/LxuOdtK8vb24IHDxDFOIg4TeeN88q4h4cgqN7NIuVh2ynE+IR4HNV+crzuzetQTYcYw6ZxJyp0vTblhpMdOKeacS+pXrl3piYAIiIAIiIAIiIAIiIAIVIdAtzmGFN/PGuKY4bx5x4e4qLAMEUcFwVmJxjHbxewTYcTxbl98xoo4Zv7yhROHxB0tworJK6/dUiy6orhiebe2rgmdX3TWrXuzIrvVUPazlNWwFbdBnaLObTxexyIgAiIgAiIgAiIgAiIgAl1D4P+z9x6AdhZl/v9zQsq9KZAEyCWB0EFCh9BBQZogiqi4rF1XXWVtq3/X9rOu/lzdxb7+1AXr2lAURKoC0jsEQgu9kwYJkF7g/Ocz9z6X9755T+/nfCHPed+ZeeaZmc/MvNPec25LF4Z+akhRORXjdIz7pPDDJHxHj3Bei0S4T+o89sTF8TVPXmtMvk7JwoNXOvHntIrXFleumm/r1y+Pr6Nii9cakXPOP9LIT9LuunUr4vfxeEWSVyXRcyHNpG4595WkXcxe1ulg1iliMRvpsOeffzB6JV8lpaz1eK2zXuWOGdSHCIiACIiACIiACIiACIhA3Qm0dGFIaTg1XLX66fh3+9aF0zH8kuKLChZ2vPqJcI/O1Mm7xj9iz0kiwolh1gkXabBI5NRw3foV9sjjFw2/fko8F15pxa4Lupxicprpr5K6LqeYrlfudeWqhWWnXczmQw//MX5HMP3aZ1bZB+1kf8LxhGPPjT+Mw6J86bPzLGmTsiZ/PTTbSmnfepW7dErSEAEREAEREAEREAEREAERqIbAqGoi1TMOp3TnX/zaDU7rPA1fVLib0z9Ota9qi28AABAASURBVHAvefZue+Dhs7iNwuLv9ju+O+LHawjgFy5ZNLEQ4juK/DKp2yAcwZ11Coifv6qKHkIesMF9pUI80krGw006Sb9i9zC57Mr3xcWh67Gou/LaD29Qdg9PXonP4hg/vne41x4f5daIj53oCB/wvP6mL8TvZgZnTf/qUe6aMtALkVVGERABERABERABERABEaiSQFMXhixIzrv4RON7gcXyS3jy1U4WFbzWiBCGGzvY4x5/JBkHPXdzEskrkejgT9rJePjjxh+b2EafePixaEPHxW2kddEnnqdLXOwSDxu4EffDH8GNfyEhvaRN9Dxt4iOkS/qEsdhGP+mHDfQ8H6SJG3E94nOPH4INbGHT9T0+V3SwS7jnh/jYIR7xPRwdt0E8BDf+Wbr4ExcbhOOWiIAImImBCIiACIiACIiACDSCQFMXho0ogGyKgAiIgAiIQJcRUHFEQAREQAREoOkEtDBsOnIlKAIiIAIiIAIiIAIiIAIiIALtRUALw/aqD+VGBERABERABERABESgWwioHCLQQQS0MOygylJWRUAEREAEREAEREAEREAE2otAt+RGC8NuqUmVQwREQAREQAREQAREQAREQASqJKCFYVFwChQBERABERABERABERABERCB7ieghWH317FKWIqAwkVABERABERABERABESgxwloYdjjDUDFF4FeIaByioAIiIAIiIAIiIAIFCaghWFhNgoRAREQARHoLALKrQiIgAiIgAiIQJUEtDCsEpyiiYAIiIAIiIAItIKA0hQBERABEWgEAS0MG0FVNkVABERABERABERABKonoJgiIAJNJ9C0heFeu3/ETjrhUokYqA0k2sD0LV5ec6cf9X9fZbn/eaNEDNQGhtrAqNNOqLlfHbLDKrvjc4/b/V+SiIHagLeBL52wtOa+9fnpm9idu02XiEFsA2oLg33hmEnjau5b9TDQtIXhJpvsbKM3Gm8bje6XtAGD0aMH64IrQr0kr8l7D6vWz+Mnr8l7t1vMDx0EHYR7F9yIu7niRrh3wY24mytuhHsX3Ii7ueJGuHfBjbjbr/gh7uaKG+E+KRP7p9fcj/MzJ5uN28gkG1nbMOgbbeZSTt20qy75ysp/ln+WH3HxR7gvJeXqYaeQbvDPT5tYc7/adWCdbTrhRRs/7gVJGzCYMG6wLrgmZXzI24QQlpTxQ35+nRDCxzfQL20bNzKhQLr4I+OH8jQh6LmMr8AvrYsbmZCyNz5lEzcyoQq93Wasqb1vhT46YVTOJO3BYOJQXXBFqJfkNXnvYdX6efzkNXnvdov5oYOgg3DvghtxN1fcCPcuuBF3c8WNcO+CG3E3V9wI9y64EXf7FT/E3VxxI9wnZebY0TX3rXoYaNDCsHDWcqb/24EANUQ+uCJ+79d6+rnN5DV572kV80MHQQfh3gU34m6uuBHuXXAj7uaKG+HeBTfibq64Ee5dcCPu9it+iLu54ka4b4jkcmaS9mFgif/KqRdXbzdd8pWVpyz/LD/i4o9wX0rK1cNOIV386yg50//tQIAqJR9ck1LMLxnm937Fht/7tVo/j5+8Ju+Tdrl3cR13c63EL62LG8GOC27E3VxxI9y74EbczRU3wn0jJBeMSiw8YVorFv6jHsIl/vN7v+Lp936t1s/jJ6/Je7dbzA8dBB2EexfciLu54ka4d8GNuJsrboR7F9yIu7niRrh3wY2426/4Ie7mihvhvh2l6QvDdoSgPFVJQNFEQAREQAREQAREQAREQAS6goAWhl1RjSqECDSOgCyLgAiIgAiIgAiIgAh0PwEtDLu/jlVCERABEShFQOEiIAIiIAIiIAI9TkALwx5vACq+CIiACIhArxBQOUVABERABESgMAEtDAuzUYgIiIAIiIAIiIAIdBYB5VYEREAEqiSghWGV4BRNBERABERABERABERABFpBQGmKQCMIaGHYCKqyKQIiIAIiIAIiIAIiIAIiIALVE2h6TC0Mm45cCYqACIiACIiACIiACIiACIhAexFo7sKwnf+iYzPrRWmJgAiIgAiIgAiIQI8S0HSwRytexW57Ak1bGC5+eo4tW/aQ3Tz3UxIx6Ik2UKqtW97s2efvr/0hEUbYcWfPs/H/fZNEDHq+DdAXau9UZnfNH2v00Xf8bkeTiIHawI42b2G/XfdQX83d6/oVa23euhftPU+vkYiB2kBoA3Squ1ev49JyadrCkJKue2GFLX3uDokYqA2ENmBhQUe/qFnCAnOjJ5fZ6AeWSprPQMzbjDl9oeY+5QZCH73p8YkmEQO1gYm2bM1G3jNqvi57MW83r3lRIgZqA6EN1Nyh6migqQvDOuZbpkRABERABESgSQSUjAiIgAiIgAh0PwEtDLu/jlVCERABERABERCBUgQULgIiIAI9TkALwx5vACq+CIiACIiACIiACPQKAZVTBESgMAEtDAuzUYgIiIAIiIAIiIAIiIAIiEBnEVBuqySghWGV4BRNBERABERABERABERABERABLqFQGctDLuFusohAiIgAiIgAiIgAiIgAiIgAm1EoKMXhr/56Xft0buvtv/8yqfbCOlLWXnDia+yu2/6q13yl1+95Km7kgSk0HoC9Cn6Fn2sXrmhHzxw+9/t//vwe+tlUnZEoCcJJPsn/Yl+Rf/qSRgqdE8RSLb9Qw6cbTf8/ew4z2K+1VMgVFgRaBCBtlkYMgFlIpoWBjwGvgaVvyqzPIBY8LVj3qoqkCJ1LQEfONP9CjcDKuEtKrySFYGuIZA1fjGB7ZoCqiAi0GQCPs9irELmXHO+vfedp9hWW06POZm2+abxqg8REIH6EmibheFb/umjts2uh9n3fvhzW7dund3/4CPRveNer7Rvfv+M+pa6RmsH7b+PTZgw3saMGWOz99mjRmuKLgKNI3DtDbfYga98fexL11x/S0zozD+eF934Ex499SECDSHQ3UbZWGGD5dCDZtuChYvtze/+qH3s01+xFStWGhPbdtvU7O7aUOm6hQD96lMf+4CNHTsmzgkZsyZNHG+bbDzJfK549Gvf1i3FVTlEoK0ItM3CsBgVdl7ZMUIKndLxIGGARgd9XqvBfdXFv4+vm3LCx24Tfugg6Hm6yR1fdBnUPSx93Xfv3eMk4LHHn7K995gVJwA29B82sY189fP/X3ywDQXpIgJtR4B+QltFCvUtMu169JNkXyMeYei4P32uUD9Dz4VJM2liA6HvEOb+f/r1D83DSZdw9BDskx76XHHjj3h+CJOIQCMJnPSaY2yLgc2NTRffaPnTuRfbrvsfa8lNTdokbROhrdJmyRf+uOkzhCG0dcKQZJunL9A38C8l2MUWgv1C6THWFRsXy06/VIYULgIVENhiYDObNHGCPfLYk/Fg4JOf/7p5f/I2mewnbpp2T3v3/qT27WR0FYHyCbT9wpCBkEUaAy87sWvXrrP3vOMfRizGKG5ygOYhgt8WYcBes3Zt3MHF/flPfdiWLV8R3ezovua4I6MdHjTs+LIrxYklu1TsVvlgSlwX8rPt1lvagw8/ZtfdeGs8OeQEkXDCyCu2yettd9wTTxUJk4hAuxFgYN1ph23jpJb2St869b1v3eA7gLRr2jyn+P/941/at7/+uTgZpr8g2MCWl2/rmTMy+5mHc8UmaZEmaWObvoM/4cieu+9iPzzj1zF/9E/C6Z88C+jbH3r/O4w+Wio/2JKIQCMIsEnIGy63zLmjoHkmq/QR2i3td9Opk+3fP/exYX3aMmMO/YBTxwNm7xn7IOPSKW98TdyEJOyZJc9mjn3DhoZuykmv3HGxmvSHsqFLFxJodpHoNyz0eM6Xmzb9Se27XFrSE4ENCbT9wpDXSNkp4vUBdmJZbDGIbrfNzOHSbDp1irHIY0F21jkXDPszYF/418uNeE8tWBRfUU263Q4LSV5j5Up67FKxW7XFwGbDtvyGV0d5hfSJJ+fbwkVPR5tMDgj3sPMuuiymSV7IE2ESEWgnAiyyOO1mIspijz5Cu6Vt0449r33jxto/vOGE6KTvHHzAPrZpmNiykKO/INzvsN3WttusnaMeNr/w1W/HPkC/834WA4c+SIO0SJO0/9/p/2ssEvEfUjH6If2RSTd9Oe3mOybF8lPJZMLT1FUEyiVA+2KcoN0+/OjjMRp+TGQ5qeOE7/Tv/4fN2GJaXNzRz2jPN94yN/rRB4nEGPGNb/8o9hc2HOkXA9M2M8YV2v3v/3R+DONKX/KNSOKmBZul0sMmfZl+R/9Mu0mD8bWa9NP5kVsEqiFA2/zJL38f51dbhA3+3/7su2X/wEy6Pafdat8la0QKPU6g7ReG1A+nEQy0CCcH+CXl6FceGk/ufJKZDCv3nl1W7CPsUmXFY9BnAsxAfv1Nc8KJ4RxjF5eBmAGZODyEWDByLxGBdifACbp/z5B2S/tlweX5ZqHGwMxklkmt+9NH6CsI90yQp07Z2IPLvnIigY1vf/3zsQ8n0y7bSFAkD9hBuCc/W2Rs7ARV/ROBuhCg39B/fKKJUfx4pZTTQdwuWwxNbmmfjGHJOK6TdWWR+JFT3xW/DsEVt//4Rpa++1Wbnsf3K+mRLvnmiruc9D2+riJQLQHGGw4F+N4um438rsPJJ726WnOZ8WjPtGu170w88uxqAoUL1/YLQ16nYSDlVIJTvfSAS9HOveCSuCPLqaEv0PAvV1h4MpnENmmQVlZcP53gAcVEll0sBmDcvovLg4bd3qz48hOBdiPAAooND/JFu6X9Llr8DM4o9An6g7/eFj3DB/70FRe+U3XVtTeHkPL/sQjl1Tq3wbXaHxTIyg+7zuXnRpoiUDmBW2+7M35d4PhjjygamT5E+3ZhwsvEt2ikEMgmJK+RejyuvD0Tgor+qza9tNFq00/bkVsEqiXAZgun5YwX1dooFE/tuxAZ+fcygbZfGPruJAMw3z9igpqusFWrVtsVV98QTxz+5X1vTweXdHNKwUOHV9ZYiLJIzIrE4M/Eme9VMUAjTGyJe/hhBw6/Wso9C1S+p8iiMctWI/xkUwTKJcCiidey2djgu3q0VzZWaMv0g6QdXjvDzSul1904x3ilk80a+gqLSl6dQ/xVUnRLCa9Z8wqef1+Yvs2rd2zSlIqbDGdyXSg/5C2pq3sRqDcBf5WaMYMfuqAf0ZZ9nJp334NGPyPc2zZvp7husfzQ7zhZZByhLdPfONngWiie9+tq0kvbrCb9tA25RaAaArRx2jp9hfjMvbimxyb8qhW172rJKV63E2j7hSETSHZ1eOWMSSQDHxPKdMWcc97f4qlhckBM6xRy84AgjFcKWNRxAok7KQz2/AAHrzSQlof5xJQJNpNqXrnjnhPFJ59aEPPkurqKQB0I1M0EJw+cLLDIo70yCeXHXmjTyURws/iiXfOjGZzqEY8+yak53zlkR/eue+5LRit6Tz/+3Fe+GXVIm77Ha9l8Dyt6VvBRKD/sNFdgRqoiUBUB2h+bhWwCeltmA5GxgL5DP+NEm37GZJcmzMp4AAAQAElEQVQxqpyvPRCX/kj/op/R3+h3LEaLZbTa9NI2q00/bUduEaiUAG2cPkNf8T7DmEGbrNRWIX1sVdO/CtmTvwh0C4G2WxjSWXnNhsEWyDwMeE2N0zmuPDC4oscAiD9+TAL5bgdu/ImPHfSwU8yNDrrExcaHP/Gl+HPjpE1cxHUIJy38XLBNXPJB2twjb3jrqfFvyBHuurqKQKsIeNuknXoeaJu0VYQ+QDsnDB38iIPb9bgm3eh4PPoF/QPh3vU8nLh+Txj9i76MDcTjkQf00EevlBsddLGBEJc4+HeuKOedRMD7C+3PxfsO5eDe/bmijz/tlj5AX8Dteh5OO6Y9EwdBHz3CcaPvOh5GOP6Eu6CPPzrYI045bvTQdzvEJ55EBBpNoFAbpi3THglnnGHc8D5E+6S90m7JXyk3euhjD0GfeBIR6GUCbbcw7OXKUNlFQAREQAR6iICKKgIiIAIiIAJtREALwzaqDGVFBERABERABESguwioNCIgAiLQKQS0MOyUmlI+RUAEREAEREAEREAE2pGA8iQCXUFAC8OuqEYVQgREQAREQAREQAREQAREoHEEut+yFobdX8cqoQiIgAiIgAiIgAiIgAiIgAgUJaCFoZkVJaRAERABERABERABERABERABEehyAloYdnkFq3jDBHQjAiIgAiIgAiIgAiIgAiJQgIAWhgXAyFsERKATCSjPIiACIiACIiACIiAC1RDQwrAaaoojAiIgAiLQOgJKWQREQAREQAREoO4EtDCsO1IZFAEREAEREAERqJWA4ouACIiACDSXgBaGzeWt1ERABERABERABERABAYJ6FMERKCNCGhh2EaVoayIgAiIgAiIgAiIgAiIQHcRUGk6hYAWhp1SU8qnCIiACIiACIiACIiACIiACDSIQE0LwwblSWZFQAREQAREQAREQAREQAREQASaSEALwybC7tCklG0REAEREAEREAEREAEREIEuJ6CFYZdXsIonAuURkJYIiIAIiIAIiIAIiEAvE9DCsJdrX2UXARHoLQIqrQiIgAiIgAiIgAgUIKCFYQEw8hYBERABERCBTiSgPIuACIiACIhANQS0MKyGmuKIgAiIgAiIgAiIQOsIKGUREAERqDsBLQzrjlQGRUAEREAEREAEREAERKBWAoovAs0loIVhhbxf87qT7CMf+4QNbLFFwZhve+e77X0f+KBNmjSpoI4CREAEREAEREAEREAEREAEepxAGxW/YxaGLMRYkB18yGGGfPzfPm2zdt+9LihZwLGQ++RnPx9tFzN63p/Pse99+zRbuGBBQbVf/eJndvqPfmDLli0rqFMogIUn+WBxWUhH/iLQ7QTo70cceZRtv/0OI4pKXz3muOPjxgz3yUD0twv6xC3HP6lTj3v6LM+odPr1sC0bIiACIiACgwR41iKDLn06AeaPlXBBF/H4fmVufeqH/zWOs+6na+8QaMuFIRMrJlg08mRVrFq1yh566AF79vlnbdXq1bbk6aeTwVXfj58wIcb9xU9Pt+uuvdpIN9lZuGchus9++8WTQBamRECPRZwL/uSdDjVr991RKSnYZlHqk1wWnldd/nd79tmlJeNKQQSqIUC7pX/RVolPu/U2zJU2iT/h6OGHEA9/hHv8kGT7JaxWIf13/tP77ICDDrH9Dzp4+OSdNOlb++y7n5140huHk2EQo3+i//o3vsmmbrZZDCvkTyC2yDtCGSkr/i648UcPP/on5UQfIT3sE4agN3Xqpnbmb39VdNMIXUn3EaDN0i4Q7ikhV9xJoU3RtgivVWh/tEPsc8WNTa640/6EpSWZR9o37RydpD/3+ElEoJ0IPHj//XXJDu2bMbAuxlpsZPLkKRXPHbM4Tt54sq1ft85WrljR4hIp+VYQaMuF4TGvOt7WrV9vNHKHwmRv9Jgx0XnPnXfaD7//nbInYAyUp7zlbTFu1ge2169/qROQri/MmPAR51v/9XV76oknjDywMOVBMn36ljEf//m1rxjCohJb6JdatDI5YJIwaeNNbP78J0ecLm66+Wb2zOL6LHrJi6SRBDrLNu12+x12Cu3t+eGHPu3tqrAZQRtGOPGmfb7hTf9of/vbRbFts2lCe8efPkEfQRdZtWqlHR5O98ohUaov+sT0/vvvtTm33hxN+sn7hAkTzf1JMwaGDwaxJ598wu6/717jGrziv0L+6fyz2bT/gQfFOHyQh1e/5kSzXG64H7J5RJo8dygzzwOeQxb+g+nOO+8SWRV7kyCo6l8XEmBiyXhBu6B99PePj2+e0I/wc3kqtFHaWjltpFQ/IfyIVx5tv/7fn8f+ed01V9thhx0eT9i5pv1p02n0yXyTR9r37nvsFTdGs8qTji+3CLSCAG2ZPlaPtLE1JswrmdPVw1472Ch37kjZi3HkeeBjbzuUS3loHoG2Wxgy4LFYuuKyvxmNlokoOJjk+Q4GE7Hk7ibhxYQJHJ2fCWEhvZUrV4bJ8rJ4OkG6dC70mQz/+U9nDUcjDyz6mEwX6jirw0S52E4LHZLFL6cLy55/bti23zDp9ntdRaBeBOhbu+y6q111xd8t2d5pb0xYk+kweWWSS9/Bf/vtd+QSF5N333GHMemNHkMf9Jeh26IX7BXriwxE2D77D7+3v110oZ35m18N2+Pe/dFBl0A2ZGLYWb+P+qRRzJ9TeeKjQ1+kjyfz/7o3nGzz7r47bDzNj28noLd9KD+TZU8TP4TnE4vK++6bZ54u/pLeIED7+dvFFxptykvMJmN6osmYxbhyxWWXulrRK22pWD9hDPrVz38S2uhLX2lgPNp1jz3iRiP9lwTo12xmbrXNNjhHCH3A8007ZtzN58zoDzfdcH3Upb2zcbnDTjtFNx88Rz7y8X8b/ioHDBiPGS8JZ8HJaSXC5ie2ieOnmPjDA12JCBQjkG43tDE26WjT3sdoX7Qz2hVC+6NNvvu9/xw3aDwM/2Ra2Kbdbj5twF574uvNw/FPtlXSJA10+RoDaSC0YcK4R5942EfX0yQMu54f4qOLP3GxwT3CPfGx4zruj03SR8fDiI++C2nwzHAupEs+iJu2Sdw0R/xID9l79n7DJ4/YIQw75IEyoENePG1du4tA2y0MZ8/e3x5/7JEgj0XSPiHFwcDHQMWijMGKe/zLERZ3DHhZjZlF54oVy0eYefkRrwy7rzvauef8MS4YCeQ0kAcS9w8++IBNCw8UOgodEj8EW6NHj+G2oJBvBmUfvJOTUmwlO3dBIwoQgQoIMDBwwnDBeeda37g+8/bOCcGMLbcyXt3kYc8AkDRLPAYiJob+vdmHHnpwWIVwJpQPPfTAsF+pm2J9sVTceoYz4NF/r776ivgKObbxYwF45x23G/2QCTh9cvc997Jdd9vDYOSDLfps8PT19w+HpfmhI+kcApXmlGe5P8eJS3/i+f/Eo4/ijMKEiokW7Qz96FnGR7F+Qppuy9vnE489aptvPs0Ym8owH1WISx845c1vsz/94XeWy5sxzmI/KmR8sGhd8szTxlhHMGUmDotJ+gavpnECyVsIq1atsgnjJxjPngsvPC+ebhLGZg5xJSJQiADPUk6/GXfYpFy6ZMnwGxy+Qc98jrbLJjvtilN5nt8sevrCyT3PbcJ446U/uOmLnh7tmJN27GKfOVmhNJn70VcGBraIbfjuu+4w+jS2SHfRooW2ww47xoVoofxMmrSxbbvt9vH3J+gbvLmz9bbbDttjjGU8pa/4iT96+JM+c082duHxl3PPjn2dPJEHxMvM+E6fph/yexhsXJbiSLnZIKYsiB9YYJ9xkGeK54GvTKCjPgz17pS2WhjSKZhkMsAw6LH4YxEIeq50eO5pwFyTQgOmMzBxyxK+mzRl6lQ7+NDDhnc6PT62fXFG58L/D7/7TRggVxmdCjfCQMgDidNAHiq8TsZgT7pMKNHB1qpwYkj+cRcT8kyn8x0e1123bl3dvj/pNnXtXQIMhgwMTPyY8NFGvb3zcOchjzA4MrGkHzotb+f0PW/jHoYeg5jbdX/aNX0iqx/iV6wvuo1mXJkIMABTBsrC4Eg5OUXx5wB9nb7MYAwjhOcTC0LisDnE4I0/k4+ZW2+7wfOlGWVRGq0nwCSViejvfv3L4c1EcsUYwmYnfQm3Sz36CTb+8a3vsDvn3m633HyTmx5xZczaKmz+0PcQ2rkreNvmlXFeHZ84aaIHjbjSL5IeuJmw8mxhgnzLLTfFsZINIp4p6PKcYSx8KGwkMdE85pjjDH3CWixKvs0J0E7YyD93aGOe5zELI+ZKLFA4lQ+H28ZCibbLuEZfYPHH2IYOcyvmZ4ThJn5WsWmj9INiaRJv1erVxtsB3CO0acYK7pHlzz9fMD+E8/Uo8kNauFetXGkX/OXP3EahT3Ewwhtnb337u+ImJM8O0mTuOWb0aGNjl/i42YCKEYc+KGN/X58xNvE8oB8WKxP6cGTjhnGLPjxkKl7gCHcW2HiQJnm4/LJLcEq6mEBbLQzpFHRuP71gh56HA36+GOTeO3+yXugsyckbE7WksMOyOnRsdi3TA7Tbxh6dhQfIypUrjE5Mh6FzEeYDHWnhRrCFTRa06GGLDk5YKaHT0bk5lXBd/LhnQspVIgK1EmCgYFMk2a84EU9OEEmDds2mxEA4daAt4+fCIOH3XJkEM9FLLwoJw061fZH4jRTKxTPE06CfMRBvudVM43uCPHOYPMOKk9R3v/f9G0xmmZww6Zi2+UBcAHC6iD1sMQlnAMUt6R0C9KWsRSGbB2y2ZL1CWms/oS3TPn0SmEXb37i5/tpr4skEYyKT2fSv/TIG0XbTNugrjMHp/s8JAn3gkJe/wlj0ckKa1kuOhWzCcHLDaUp6gymdptwi4O2WZyo0mJdxpZ3yfGXeNCM8s1m04EcYcyfmbjyfcS97/jmjXXKP8Jx3e7gR5nQ+XyuVJgtBFpnES7Zt+ghz0o0nT7FC+SH/pO/5IV1fkLo9Fl3Y4WsePn5y4udpLlnyzAavjvMMIb7L0qVL4uKVzRqeD6XKBMfJ4cCE+M6ReMxn4Ui+k2HpPBAm6T4CbbMwZABloOHUgsELYQeejr7jy14Wv2/ogxO7HDTacqsD25wKnPmb/838HhCTYbfHQ4cBkgcIiz4eBuzaeFo8RLDHe9buRxz0vAN7Pj280JVOR1lIy3Xwg4O7dRWBWgkwKaM/IfSvxYsWGhslTBCTtmnXDAj33HN33HVksks4Ax+TXl5NwY0/7p+d8eMRAxVhpYQ0ivXFUvFrDad/ve1d7xle7PEaHIPjDddcbbwBACOEU0BeS0oOzJ42G1iLFy+yRYsXxh+jYkJCGN/j4nn1UAWv1RJP0tkEWOgwUWQyl5yo0W84qef7qkn/ckpbqp8Qfspb3h5/8IiTAQv/kQZjGa+0BWf8vjz9lIUjYfi5DGwxPf7CNnnEjzGOieoTTz5hPAMGhv5OL/2DcN/84B5hgku/mbnV1sYJOn5J4RnBxkpyLGR85HSH8c3Tz6QBPAAAEABJREFUTcbRvQhkEaAtsgnp8zJfVK1avWpYnfbEL1WzuGKBw5yMvuDtPu32iPRbv09es9JMhnPvbZvnP8/9latW4h0lKz/0lxg49MFcklt0WRAumL/A6IN8zcPzPdjP32aU2fWJk3bj52Wcc8vNxnyUPo2/S1aZSK8YR+KyoGWOmpUm4S0XZaDuBNpiYegNNj2A0hh5GOyww05xAsbijclXclemFBE63S6zdrX0F/U9HuEMVDxM8KPx01m8Y3K8zknCEa880tgRRWdg2oDtscde8aif0wUGX74PQjl4/xqdYoIe38XgC8988ZlX6ziBIY53bk8fP4kI1ItAHMRGj4mvKjPo8P1B2jDCJNb7Ca+vsNuIP+2T17qZgDIJ5lSNE0j8Cact06ZL5ZG+Vqwvlopfj3A2ezjh4ESQvDN4+utKSfs8B3wgpszourBAZlGdtsXkJesENWlX991DgPbMK9MsgBBvH/htERZWvOLJWEK/qaTU2C3WTxgrGDv6+vrij2Z4uvgzDjFO4Uf/ZFGYlT5+5A0ddIlDXNr0bWFi6f2DsS39aixlYXwiPpsgLPhwkxZvImAPHTZWuCb7z/HHv8auv/5aQ58wiQhkEfCNCNonp8xsPrCJji6LOZ7NtFUWQLRV+hztb9WqwcUiz290XdJu98cO4xnj4Oq1q6N3sTRRYKxj84T5KG42G7necdscK5afVWHhSLunf9Pf0gtL7CXHXfoRYzKvm1Jm0nBJu/FPltHtbDF9C4KsWJmKcdxhhx3NF9iTw4loNKaPrifQFgtDBhZ25hmszGwYOp2IXdizzvxt/LMQNGCEUw/iDCsWucHG2X/4vXHNUmOijD+LUK5M+Dhh4R4hPU4SLv/7ZfFLw4Rfftml8XSBLyAz+JFH7JOnrHJgJymux8mES7LsPKyS+roXgXoRoO3RXrl62/Y2iD/tmLQIpy17GO0ef/qG+/kVPfQJLybYLtYXi8WtZxhlKZV3dBDSTZc52VfRKWULG5LuI0B7ps94/fsVvwULFsTxgrZTacmxW6yf0P48reQVf+KSvvvjVyh98uZ6xCEuusTJ8ifMhclxf//4EaeFyXj0C+zjx5UT+KVLlkQmPHfcjq4ikEWAtkibpB0yvtCOfnbG/8R5HO2J9kU87tFhjoYOcRiLCCcMHSTtxg/B3+PPufnm2D5xF0sT+8xBvR1zxY0/aRK/WH68bOSXPBCP+NjhnrSxgVAe9LFLXtFH0m78CMefe7dz9h/PKqtMxCO9YvlGhzSwL+luAm2xMGwlYnZ7+AEJvqvBYFduXtDlRIW4nLyk4+HHLhS7Pi7s6Kb13M0uErte7Lj6TpKHdedVpRIBERABEeg0Aox9nOLwFgET0FL5Z2zj5JG3DPzV1FJxFC4CIiACItAaAj2/MGSXhl0SdmnKGeS8mtAlDnGx4f5+xY8wdmFcfIfIdZJXdoXYHUK3mF4yju5FoO0JKIMiIAJdRcDHvnJPDzS2dVX1qzAiIAJdTqDnF4ZdXr8qngiIgAg0nIASEAEREAEREAER6HwCWhh2fh2qBCIgAiIgAiLQaAKyLwIiIAIi0OUEtDDs8gpW8URABERABERABESgPALSEgER6GUCWhj2cu2r7CIgAiIgAiIgAiIgAr1FQKUVgQIEtDAsAEbeIiACIiACIiACIiACIiACItCJBKrJsxaG1VBTHBEQAREQAREQAREQAREQARHoIgJaGHZcZSrDIiACIiACIiACIiACIiACIlBfAloY1penrIlAfQjIigiIgAiIgAiIgAiIgAg0kYAWhk2EraREQAREIElA9yIgAiIgAiIgAiLQLgS0MGyXmlA+REAEREAEupGAyiQCIiACIiACHUFAC8OOqCZlUgREQAREQAREoH0JKGciIAIi0PkEtDDs/DpUCURABERABERABERABBpNQPZFoMsJaGHY5RWs4omACIiACIiACIiACIiACJRHoJe1tDDs5dpX2UVABERABERABERABERABEQgEOihhWEorf6JgAiIgAiIgAiIgAiIgAiIgAhsQEALww2QyKOjCSjzIiACIiACIiACIiACIiACFRPQwrBiZIogAiLQagJKXwREQAREQAREQAREoL4Emr4wnL3HN0wiBmoD36hrT1573I624kP7S8Sgm9pAVWWhL9Szc/3ilAdMIgZqAw/Us1tFW2dsNs4kYqA2MC72h3b5aNrC8MmnLrP5C26QtBmDBQs3rJN28iu3zWTludy4leplpZXlV8ruXfPOsMXPzKn9WfDjG2zd3CdtvaQtGbxwx8i6KeXOqsdq4qTtVGOjmjitTpe+kP/ZzTX3q+se7rPTLtnErrxvI0lDGdTO96r7R9oo5S6nThthIyvdRqSTtpmVrvu5rl/dP+t6RWgH598xoea+deFzq+zqZ1cGWSF5tn0YXPPchnlpJ7+ry2SVledy41aql5VWll8pu99euMyuX7G25r5VDwNNWxg+v+xhu+fen0jajMHd8zask3byK7fNZOW53LiV6mWlleVXjt16dOL8NY+YnXOXpE0Z5M8eWTel3Fl1WU2ctJ1qbFQTpy3S/fuD9eha9q1LJ0s6gME3LxlZT6Xc5dRrI2xkpduIdNI2s9J1P9f1q/sXut67aEx1fSsR67416+27i5ZJ2ozBd8LiJF0v7eSXzlshd1aeC+nW6p+VVpZfOekkukhLb5u2MGxpKZW4CIiACIiACIiACIiACIhAwwjIcOcT0MKw8+tQJRABERABERABERABERABERCBmgiUsTCsyb4ii4AIiIAIiIAIiIAIiIAIiIAItDkBLQzbvIKalj0lJAIiIAIiIAIiIAIiIAIi0LMEtDDs2apXwXuRgMosAiIgAiIgAiIgAiIgAlkEtDDMoiI/ERABEehcAsq5CIiACIiACIiACFRMQAvDipEpggiIgAiIgAi0moDSFwEREAEREIH6EtDCsL48ZU0EREAEREAEREAE6kNAVkRABESgiQS0MGwibCUlAiIgAiIgAiIgAiIgAkkCuheBdiGghWG71ITyIQIiIAIiIAIiIAIiIAIi0I0EOqJMWhh2RDUpkyIgAiIgAiIgAiIgAiIgAiLQOAJaGNbKVvFFQAREQAREQAREQAREQAREoMMJaGHY4RWo7DeHgFIRAREQAREQAREQAREQgW4moIVhN9euyiYCIlAJAemKgAiIgAiIgAiIQM8S0MKwZ6teBRcBERCBXiSgMouACIiACIiACGQR0MIwi4r8REAEREAEREAEOpeAci4CIiACIlAxAS0MK0amCCIgAiIgAiIgAiIgAq0moPRFQATqS0ALw/rylDUREAEREAEREAEREAEREIH6EJCVJhLQwrCJsJWUCIiACIiACIiACIiACIiACLQjgdYtDNuRhvIkAiIgAiIgAiIgAiIgAiIgAj1IoKkLw9ye0y13xsmW+9QRG6DGL/eD15lNn7RBWFUewQ72cl87zmziuBEmckftaLlfnjIyH+/cd9CvzDzE/FIWyoRwn1GuEQlX4SjGrJC54TiUMYiFshXSbbS/7IuACIiACIiACIiACIiACLQ/gaYuDIdx7DZgLM6G3a2+YRF5wEyztS+Y/fhGs/nLWp2j6tMPZbH3H2A2dqNhG7mjdmov3sM5002XEFAxREAEREAEREAEREAEOpxAaxaGQHvDbvU7HcReLXLsTmaT+szuf9ryc+fXYqn1ccOiNv/BP1v+HWdGsdOuHFzw7rdV6/OmHIiACHQwAWVdBERABERABESgmwm0bmEYFmK5d8wuyLbY65DpsNxRO0Y7ydc7o0c5HxPHWe5l0wYXTxfeG2MM20+8Glqp7aj/y1M2eD3Vbdv7DzRec42vtKI3VAZepS30CiyZi3Z5bZXXVxHuP3qYxTjcBz/0hmXzCcbpYX7B88NeuhEBERABERCBTALyFAEREAER6FkCrVkYPviM2RPPmRV4pZTFk33k0Lig8ZrJ+euQGa9KGouqsMBz3UquuQNnmm21SV1PC1m8UbbhfLAI/nAoTyKPuUO3HUzXlWo5QZ295eCJ56Llln9oiVscfH30nWHxDes/3jXsrxsREAEREAEREIHeJaCSi4AIiEAWgdYsDFevN/vd7YOndBkLovzc+ZZ/71nxVUheicx8HfKuhcPh+c9eZLZ8TVb5ivuFhamxcFq22vK/vKW4bgWh+W9c/lLe3nGmWcirTZtoue2nvmQlLNby/3JO1Ivh48ZYbvOJL4VXcue2Ehzi4vrNe8cFeP5rf6+OTyV5kK4IiIAIiIAIiIAIiEC7EFA+RKBiAq1ZGIZsxsXfVQ/Fk65ir5TyaqUlf0xl2Vqz58IiMCzqeA3T6vGLmxkneiGL9flH/kJeSxrjx2J47bOkYobCc6sLL/wufaBwWIYpeYmACIiACIiACIiACIiACHQCgfrmsWULw1gMXm8Mp13xtcvk4mniuJe+f/eNV8fFY9TnI5wMckKYv/R+XBZfMU18FzB6lvsRTvI4tYuvtW61icXXSsuNW0Qvd9SOg98tjN8d3KmIZuOC4sKbU1cWho1LRpZFQAREQAREQAREQAREQAS6gEBrF4ZhkTf8SmkS5ht3i9+/Y/E34lXSpM4vbrXhRd3Wm1g8WUyGl3tPHnzxFBZ06b95WK6ZYT2+A8nrsbye+qkLXnpVdFihvBtpiYAIiIAIiIAIiIAIiIAIiECzCLR2YRhKGU+2eKU03Pu/3BODv6CZ4wdnwqmbfeIVwz9EkwuLN14hjfL/TooLSHvsuZr+9mD+hsfjd/H4ERpODfOLl5utWTf44zghfdKKp5qewWJXf9WV11PDaWdFcYvZrTCMH8Ahba4VRpV68wgoJREQAREQAREQAREQARFoCwItXxhGCv5KaXSYDS/Uhtz2+7mDC7fgznO6d9fCcDf0j5O5Wn84Jnlq+Oa9B38E5k+JX/F84jnLX/PIUIIlLklbqIa4Mf/cN1GG/zzFzU80MVUlJQIisCEB+YiACIiACIiACIhA+xNo6sIwng7yvbdvXD6STFhMxe8NfvDPgyd/7n7HmfFVzPx591gMH4o34lc/PU6wGP2xP3d+tJMPYcRL/2Ipi0teUUU/RIv/hv2G4g+7yQO/9vnjGwZ/KRXbIQZx4y+nBne6XOm4Mf9uF33usRnKGUxZtEU6LHrnL7NkvjewHRgUShdbw8Krtm5z2FM3IiACIiACDSEgoyIgAiIgAiLQ4QSaujDscFbKvgiIgAiIgAiIQA8TUNFFQAREoJsJaGHYzbWrsomACIiACIiACIiACFRCQLoi0LMEtDDs2apXwUVABERABERABERABESgFwmozFkEtDDMoiI/ERABERABERABERABERABEeghAl23MOyhulNRRUAEREAEREAEREAEREAERKAuBLQwrAtGGWkyASUnAiIgAiIgAiIgAiIgAiJQRwJaGNYRpkyJgAjUk4BsiYAIiIAIiIAIiIAINIuAFobNIq10REAERGZa5tkAABAASURBVEAENiQgHxEQAREQAREQgbYgoIVhW1SDMiECIiACIiAC3UtAJRMBERABEWh/AloYtn8dlc7h1PFmu2xudsQOZifMMpu9pdnMTcz6x5SOKw0REIHCBKZNMNttwHJH7xiFe8OvcAyFiIAIlCIwdvTgGLVfGKsYs16xneV23sxyk/tLxVR4exNQ7lpNYONxZttPtdzBW5udtJvZgeG67VSz8WNbnTOl3yEEtDDskIpKZjPH4HnczmZfO85yP36D5b7zWst99kjLvXVvy504y3IfPMRy/3co7PuvM/tcCDtkG7NRuaQZ3YuACKQJbD3Zcm8O/ei/Xm25M0623Gmvsdy/HW72D3tG4T76xbATLPfO2WYhTtqM3CIgAikCu29huY8dZvbdEy13ehi3GKP+JYxVrw1j1tv3DePUUWbfC2E/CmH/cbzZ8S/TQjGFUE4RSBPw+WCO+eAPX2+5/z7Jcl86xuw9B1juuNCH3heu/36M5X5EWL3mg+lcyN1NBLQw7KDazO20qRkT0f8Mk9aT97Tclhub9Y82i+u9vNm4cM8p4ehEtW7SF3ZiNzf7wEGW+1aY5L5uV7OBiab/REAEEgRmbxUXgLmvvsrsqB3Npk0y41QDFTZU+saYIdzjR9jmoR8dsb0RJ/epI8JJ/VaESERABJwA49Erd7A4af1k2GDZZ0vLTekzy8VBy4yxanzoW4xdNvQf7hmTLPemPczCBo0xsWXsGwrWRQREwCxHnxiaD446ZS+Lb4lNGDoVDNNBG7uRGX2JK24L/23cF+aD08zeGxaLmg8GIPqXRWCUe+ravgRy4YQw99FDzT5/tOUO2zZMUEdb7PRxcA0DbOz04Vq0CEFpSr/Zq3cx+/rxlnvLPkW1FSgCPUFgnxmWC5PPXNg4sXCiEcvMQBq7U+gz0SPrI4Shs9HQI5TXTYMNbNn+WiBmEZNfjxE4MiwIvxk2I/8xTFrZxLTQZyICOk68KfzB2DZ6I2OzM74S93+OtNxnwubL9EmF4yhEBHqBQOgDuY+/fMR8MM845N0LBukuNsIdFNmQ4StIr56l+SC8JCMIDM1qRvjJ0UYEcjtvZvalo812Dqd+5Cu5s4q7bAlPhlzOLOzg5niI8J2pLx9jOj0sG6AUu4xALuyy5j4WBthp4eRv3EZmoYtYLf9hI9jKfThs4rCTW4stxRWBTiXApPMds+Mr2TYxnGCEMcdY6FmVHYwFIif1O25muTBm5Q4Nm6Odykb5FoEaCND2c18M88FZYT5Id6p6PjiUif7RlqN/sYkT+pbmg0NcevyihWEbN4DcMTuZfe4oM3Z2Jo2rb04ZvLeZEk5LTrDcQVvX17astZiAki9JgH7F6TmnGHHSWjJGeQrRVt5yR+0Y+tarzSb1lRdPWiLQDQQYU/je+yu2M+sbXccShVnwmLB50zfG7P0Hmr1Nb7zUEa5MdQIB2jxtn9dDx4V+kK9TpvPBEG/JbD05jFmaD9aJakeb0cKwTauPH7kwvpDfyPyNCoMt9v/lYMsduSN3EhHoegK5X55iuR2nmuXCgFjtKYYV+49+FWxvMclyP3hd2NjpL6ZcfZhiikA7EeDHYr5yrBkLOCaaoQs0Jns5yx27s9knXtEY87IqAu1G4OOvGGzzMV+5+Fn3D94kw6jmg1DoaRnV06Vv18KfvIfZHls0N3fvmm02fVJz01RqItBsAkwmX3zRbBSPvlwDUw+2hybG/DhNAxOS6S4n0BHFe9nmg6+ONiWzgx0rt+d0i2/VNCVNJSICLSJwwEzL7T3dLL6NYo3/j+6l+WDjObdxCsyO2jh7PZi1fbe03Im7tqTgOSbNvmvUkhwoURFoHIHca3c1JpODi8LGpbOB5fFj9WNPG0CRR9cQCCeEuY8caryV3fQy8VbNPjOanmwDEpRJEdiQwLZTLfehQwb9eeVz8K6xn2FP00Jamg82FnM7W9fCsJ1qZ0q/5d6xbxhg2bJpcsZ4GEwcN5h+k5NWciLQcAKHb2/Gz983PKGMBHhl+7idLXe0XtfOoCOvDicQf9E3/sBMCwrCBJYfkNph0xYkriRFoFICFeiHDUV7z35mvOFSQbS6qHI6OXa05oN1gdl5RrQwbKc646QwDrCs0pqcMdaipM2PBrx8uyYnruREoIEEtt7Ecu/ZPyTQgn4VUo3/6F/vmG0W8hLd+hCBbiDAn0/ab0uLf4+wFeVhArvuhdC/D2hF6kpTBBpHgI3MzSZY099w8RJt0mfGXBBxP13LI9DhWqM6PP/dk31OCw8LC7L+0a0tUzjdyB0RTldamwulLgJ1I5A7ZFuzF14M9lidhUsr/uVCoqvWWcxLuNU/EegKAiwMX2hhvwLimI3MttrY7MCtcUlEoPMJDM0HcxPGtLYsG+VM88HWVkErUtfCsDzqjdc6eBsb/JVEa+1/7MDutJnZLpu3Nh9KXQTqRYDXSNvhu7OcyJOXepVLdkSglQS2n2q5XQesZaeFybKvCxs/LFKTfroXgU4loPlgp9ZcV+R7VFeUogsKkXvlDmbxj5XmWl+a9S9YjldKW5+TJudAyXUdAfrVhLFtUqxwssL3RshTm+RI2RCBqgm8PJzEr1xXdfS6Rhw7ynJ7Tdcva9cVqoy1ioDmg60ir3QhMIoPSYsJ7L+V2cDEFmcikfzo0Cx4LWfT8QlP3YpA5xHIHRk2XNa+MDLjLXOFTZ+16y3mqWV5UMIiUAcC4zay3FE7mY0fUwdjdTARDgxtTehbR4T+XgdzMiECLSOg+WDL0CvhQQJhBTB4o8/WEcjNGhhMPBwoDN60wSeLQ/3SWxtUhLJQNYG+0WbbTDELk9iqbdQ7Im8FkCfyVm/bsjeCgByNI5CbNa1xxquxHPZcbOxGZrsNjaXV2FAcEWgHAryezd9+0XywHWqjJ/OghWE7VPv0SXXJxSkz9rTHj/x0FO6rNxpG2RdetFw7nWJWXxjF7FUC/KpaHcp+/SGn2tJjvxCF/lVb3xrKUJ3yNmRNFxFoKoH85PFm62o/ia9D33qp3Hw/fnLfS27diUAnEpixcch1mIOFz1r/fXbHI2zh0f+nxjlhyIvmg7VWRUfF18KwHaqrDgswJqun7fJqmzi6Tt+nGhWaRh3y1Q54W5IH/jDtu/ezHPKucA1iyDtnm42QfYMbCf78OYMowf32hLwt3M/eqiXF6OhEN+kfzH4NO69MXF82cfNBO+GT/kU/o78FZ/X/PG/VW+jdmK/cYbBfjehbof+M6Fe4Q795JxLuY7/iGtwj+tY+ZlPH9y7LKkueY2Ojhn5Fsg3pW5PGYVpSJYE4XtGvkDBe5YLYu0K/KdS3kv2Kv8Gc7Fsn71FlLrKi9Y5fbhpfK6qxcwVcr5i6nb1ty31s7Khwkh7cNf3TfLAmfJ0WOcz+Oy3LXZbfUWE3psbv8l18wLvte7u+tn6LQhCTr7hzhUNSMYFpE8zCBDYK33MLwnfLckftaCNlp+BGgv/RLsF9TEKO3clsuykVZ6HnI3B6EHY6q+XAbut246favcsX25S//nsU7lkcHjplm2rNmr0YBn3yVr2Fno6Z23VaRt8KfaeqvrWz2aSxPc2zmsLnJ4cF2Jjqpw/et+avWWavu/l/69e3ODWcpFPDauo0xuFPVW0wbhXpW8kx6+idLJcct/idgmhUH2UTYN4VN6qq71ue1se3P8ymj5tkS9atcq/qr+SrGfPB6nOomHUkUHvrq2NmetLU5mEBwWBWQ+HvXfF0jP2jx24wBtroqPUjHyavOjGsnuL9z1j+tCvMkG9eGa5Dwv03rzJDvhWu3wr+4Zr/9lU2LN+52vIu3w33QXLXPlp9Xno0ZjzVqKHsD65cYm+69Td20LU/HLayYO3y4fuqb0LXqjVvVafdBRHzF977Ut86LfQfl1J96zuhj3m/4hr6VT6ILV7ZBVSaW4TctElmNYxb3rd2veLbduWSh43/6tK3MMSilaukYgJ5+hBjlvcpvzJeIWGssswxK9G3Qp+iX+V/cUvF6fd8BE4Lw1mB8R3DGmCw8XLw5K3jpubiNfUYs8KgpflgDTXSWVEbvTDsLBqtyG0dfkr/I3f9xQYu+b924aL76leCXGgafW3yi3P1K1XzLC0Nk825CyyP3D4/XIeE+9ufsjxyW7jeFvzD1eY8ZcNy65NmLreE+yD5p55vXt67JSV+4KWGyeuZT80dnrSChFdzdp6wma198QVbEE468KtKQtcy8lZVZEWyh5aY0a+ihP4zd0hK9a1bQx/zfsU19CtDVq4V1EoJ1PhrpOm+xavZszfe0pavX2vXLK1tEyyncavS2nxJP/Ypxq35L41Z9C/GKySMVfnMMSvRt+hTyJ0LXrKru/II1NivSIRxildIGae+/cg1eNUujKPqV7Vz7BALTFE6JKtdms0FddjNaQiasEO0eEWZlqUmAu1HIL90lcXXNuuUNX815+Fwkvi1By6v3uoLeYt5q96CYopAawksqt/YcP0hp9qPdj/Jlr2wxt5625nGorGqwsWTFlPfqgqeIrUFgTrMB32cOnvhXdX3pQ1ghPlgHfK2gVl5tCUBLQxbXS3sVi9f0+pcZKf/lE6pssH0qG+nFfu5sDDkuxF1yPf3dnutHT51u3iiUfMu7OgwgyVvdciXTIhAKwjknw4Lw7Uv1DVpvg/1h33fYrwGV5XhMHeN8Z4N/T7e6EMEOoxAjfNBH6f4LjxvktWv9DnLP/Fc/czJUlsT0MKwHaqHnRi+09cOefE8rH/B8vOXuUtXEeg8AkvDhgsLQ58wVlkCBtu3b7lPfIX0h49dX4dd2LAwJG9V5qfR0WRfBEoRyIXFV75OYxbf4eXHna5Y8nD8BcUDJs8slXzh8FXrzNa/WDhcISLQ7gRqmA9u3T85lo5f0l469CeWuOcH0/iBwqo3Xda9aLkFOiiIcHvgQwvDdqhkOhzvcLdDXjwP5GeBFoaOQ9cOJBAmrzHXYR0Wr1V8MJCeMn3PuCj87iPXWE2vkJK+58Xzhp9EBJpPoKYU86H95jaqfvpwzn5vNyauXGvKSDIyfSvkK+mlexHoOAI1zAdPGvqFXzZaXDg95Lu7H7n7L9WPX/QtfbWo45pStRmu/slebYqKtyGBB5eY1fm1nA0TqdCHQV+vDlQITeptRYBXtJ9dbdV+z5BF4Ue3PTSeYlz2zIN26tYHxcksfzCYsKrK+kI4viRP5K0qA4okAm1A4LFnzUaPqjojv33q9vhaNq9ns0BEuGcCS1hVhpevtfwjIV9VRe7WSCpXxxFox/lg6Ov5J3Vi2HFtqcoMV/9krzJBRduQQP66R83WvWBW5as5/ArV3Yd/zP4cdmH5ngavDfBlfvwI2zDFEj7sDt2z0OzhsGAtoapgEWhnAvkL7hnsW1Vk8oDJM+OikKjHbb7z8N8J5Q8GE4Z/xbJmvcU8VRxREUSgjQgsXG5223yz1euqyhQ/MPOJeRfExaEbYFGIH2HuV/Y17LcYv/D99wfKjiJFEWjbsgWnAAAQAElEQVRHAlXNBxtZEM0HG0m3LW1rYdgO1bIyDK7XPFL1BJa/A8Xfg/JXB/yKH2EVF3H9i5a/9MGKoymCCLQdgWseMxs3uqpsZb2W432LsKqM9o8xI09VRVYkEWgjApeGRdjYjcKGZnV5YgE487Kvm/cp7vGrzlqIxRsu8xaHG/0TgQ4mUON8MF1yvsNbU9/SfDCNtGXuZiWshWGzSJdIJ39VWBiOrW4CW8J05cH8zP+Nj1ceTzFEoN0ILFtt+b+HTQ5e4Wx13ta+MJiXkKdWZ0Xpi0CtBPhbrLZ4pRknCtbi/8jD5Q+1OBNKXgTqQ0DzwfpwlJXqCGhhWB23OsVKmHl0qdldCxMeLbpduz6cFoad4BYlr2RFoO4EeFV7I2aOdbdcmUFOV8hLZbGkLQJtSyBuuoQxo+pjw3qUjB9KW77G8ldqYVgPnLLRBgTaZj4YNjN5M6ANkCgLzSOghWHzWJdMKX/OXYPja5XfNSyZQDkKTy2z3F/vL0dTOuUSkF5rCcxbPHhSF3PRmgVi7oUXzXhdPOQlZkMfItANBDiN5w2TVpWFsTJI/je3m61e36pcKF0RqDuB4flg3S1XYHDpSrPLHqwgglS7gYAWhu1Ui/cuNjtrrhk7oNai/358veX5IZwWJa9kRaAhBH52s+UfDqfyL4YFWkMSMCtmNr9kpeV/fEMxFYWJQOcRWLXO8qFvmbVmw8XCWJn/XVgUXv2w6T8R6CoCPh9sYaFi3w59vIVZUNItIKCFYQugF0sy/5d7LH5340V+Zq2YZgPCvnWV6SeJG8BVJtuCQO6rl7bsj1/nv3dNWzBQJmomIANpAncvsvyZYXGGfzPXh+vzlr/2UbML5pGyRAS6jsDwfJCSNXlKGPt06NskLektAloYtmN9f/Mqiz8D3swfzLjiIcvf9lQ70lCeRKAuBOJJ+Bf/WhdblRjJ//Qms0f199UqYSbdDiNwflic3fTE4FchGp71MEMO/2zNOrMfXd+g1GRWBNqEAPPBlWvNmrnpQl+mT5v+60UCWhi2aa3nP3C22d1N+jGaqx62/E/C5LVNWShbIlAvApyI5//1XLMVYaCN30lihlkv624n2MwHwXnalWb6tURISLqcQP774VT8rDsaX0q61pPPWv7UMEY2PjWl0M0EOqRscT54x4IG55aOFfZ2zr3bYl9ucGoy374EtDBs37qx/H9dYfaLWwZzONhnB+9r/gzG+CU5XlcN9vOn31izRRkQgY4hsGTV4KSSBduq9Wa5Om7FYmvti5a/+YmQxp8sP3e+6T8R6BUCeSaVX/ir5RevMFseNl/qWvAwbgV7/BJq/rMXhzv9E4HeITBiPsjcrW5Fz1ueP6G0Loxb37jcrBmbO3XLe3mGpFUZAS0MK+PVdO38pQ8MLhCXrDSrx5eA+fGN8ADg1bb8ly/Rn6Zoeo0qwXYhkP/NHLM/zA1bpGHCuXpd7dlaExaZ4aQw/8dwavL9a81W1MFm7bmSBRFoLoFHllru0xda/pYnzPghM8acanMQ+lPooINj37Kw0Pzx9WY/H9osrdam4olAhxIYng/yS8C88VLrnia/lh02Mu2x5yz/mQvb40+mdWjddFO2O3Rh2E1VUEZZ7lhg+S+GXdg/3mn25HNm7BZV9P3DMPFlgCapeU+bhRPC/FcuNXt4CT4SEehZAvlLwsbLZy8yrrZsjdnaFypnwUYLf0eNTZxgyy68t3IbiiECXUQgfp/3JzdZnu9H3fzk4I8+xTEojEVxMhuu5ZSXsW7BcsuHsY+Ja/6aR8uJJR0R6F4CPh/kZO+JMB+kpPQTrmVKzse5e8N88IwbzTgpXBRO+cuML7XuJqCFYafU7/Nh0vrX+8KuTpjEfvdqy9+ReEVt/YtmnFZw5QGxJkxucdvQ4Ls6uK982OIJ4df/bvnrH+uMUiuXItAMAgyuv59r+Y+fZ/n/vdUsnHgMJ8tklkGUvoVwj58rPPGs5X95i+U/dp4ZP5uPLQ/TVQR6ncDdCy3/39da/lPhNOK8eWbPrrbBYSmsDulH/pUG7hmz6GPO7K6wIfq9ayz/yQvMwthnjIEepqsI9DIB+kLoE/nPhPngt6+yEV9Z4NCAfsVYBSOuuPHHHU4a8/yuBG+MaT4IEUmKgBaGKSAd4ZzzlBl/WuLUs+Niz9jxuWCe5W983PJ3LjC7/MEwSZ1rdtpVZp8OA/IHz7H8L24xe/CZjiieMtlbBNqmtExM+XXeL4TT+X/9i+W/dpnl/3eO2d/uM7stbMQg4R6/GIYO33UKceLGTNsURBkRgTYjsDic+p19p+U/cq7l/+38MDZdGcao2y1/RdiwZMy6IWxW8v3EH11v+S/8zfixjfw3rjBjrGuzoig7ItBWBOgjPh/8Yhi7Qh+yP99jdn04XZ+32OzaRyx/9t2W/0HYZPk/YSH5oT9rPthWFdh+mdHCsP3qpPwc8cuKYbHH33LKn33X4E93n3al5X89x/KX3m/5ufMt/9TzFl/rKd+qNEVABPhOL4Nq2GTJnxlOE78XTumRcG/BzwhDR6TKJSA9ERgksDAsEhmb/na/GSf0p4Ux639uNP5mm4XNTXtkiRk/zz+orU8REIFyCDAffHipWdhkyf8lLATPuGlwc/OnN5udHxaKvNL9+HNmnB6WY086PUtAC8OerXoVXAREQAREQATqSUC2REAEREAEOpmAFoadXHvKuwiIgAiIgAiIgAg0k4DSEgER6FoCWhh2bdWqYCIgAiIgAiIgAiIgAiJQOQHF6E0CWhj2Zr2r1CIgAiIgAiIgAiIgAiIgAr1LYIOSa2G4ARJ5iIAIiIAIiIAIiIAIiIAIiEBvEdDCsML6/vH//MA+cOr7Koxl9vo3nmQ//cXpts2221QcNxmhLDuJCKRHusQj3xdcfG7MS0Il3hJG2aKjjA/sor///rPL0K5f+ctKrIVKlXJpYVabkjTt6te//UVZ7Z42SluFYaMzR75ov+WkQ34oA3HK0S+kQ/xy0yxm48/nnmXl9rtCdlrl38w6blUZOyXdr3z1i1Zue/S2632h3HjlsMB2oXGJ+LR12jz5xV2pkFfSqDReI/UpE88Uro1MR7bLJ9CKdkL9/+GPv91gTkZbp80TXn4Jatekn3hfhAdSS59vxPO+FBvKQL5rpzHSQj3sknf6PUxHWm8vV1stDKlM4DsiOkVWp/FwXSsjsHDRYluxfIU98djjlUXM0D7++GNt0aJFdtNNt2SEVu5Fh7nksgstKf5g5OHCw8rDinUsdH1xQVvyOFzT8dAlDa6eY+Jk6X33+99ylaLXRx95NHI58XWvKapXj8BG2KAe0uX3dIqFuU4nXHko77PP3nbG6T816r7cum1V2f7zv742vBCkDz+zdKktWvx0q7KjdFtEgPERyUoefyQrrJ5+PN+WL1tuPPvrZZc2XWxcoq0vX7HCnnzyqcwkKTeSDORZhST96n2PfdLNGjPqnVY32mN+x/gLPy8fTAuNP65T7Mqz/b9O+4+yNiKL2Wl1GG2dNk/bb2Ze0n2Rft6IPl9LmVrFppo8p9tjzHt4fsK0GnvNitNWC8NmFbpX0zn7j+fYm9745ros5mbtOstunXN73VB+/nNftqOPPN7O+sOfbOHCRfaef/qAve7Ek22rrWfaW95yin1xKBz/iy/6q5XbsR584KFoF9tMaN773ncN5/m4Vx1ja9evt3332WvYj5uBgWmW1MOvEjn3z+fZtGnTOnZwovws/JNlfn048Z5d5ulwMl473u87ex9bvWZN7AcD0za3vnHj2jGbMU/bbLuNbbLJJvGeD/rwP73zfWW3f+JIuofAzG1mxs2MZImYWO+w4/ZJr4bev/+fP2g8r+uVCG36TUXGJZ71b33zO+1HPzx9gyRfH55LUzfb1KZuOnV48ySt9OhjjxkT3rR/rW4YwIJ8kT/yWavNXorPpvKFF15sL3/FYXGsZKG4y6xd7Kyzzq76+TZt881s44037niMrWpTyb5I26aNAzN5j7uV0io21ZQ53R7JOyyrsdXMOB2zMGTlzU4SJz+cHjEgAIodJvwQdu/w44obIbySuMRHCsUhzIUBmTQQ0sSffHHveWVHjAceYS6FbHNywW4X9sg39rHl8fw6buxYO+2bX4+na0n7pA0b4if9PR7hydM00kOPvG68yUsPU/KLP3awRzy3wZXwzcJg7CePhcpDPOJj513vfBtRKxYWbfPumRcn8URm8P3lL37NbcXC7te0sGAjImWYOGmi/fZXv7Xtd9h+xKSChemee+5R1SvD2GaXb8y4scYCBHenyWOPP2FHHX3kCCYsohcsWGhr1q6NxSlU57RX6huhDUfloQ/aM+2BdkEYOghxhlRGXPAnHEGfQPwQ/LCFTW+r+KODoI8OkvQn7IgjXmGXX35lrN+T3/QGY1KNLfKFcE88rriJ4+LlxiZtyNNO6tKvvB9jh7x4fL8WiosucZCf/fx0+9p//HvM339846uGH0J/JR/JdIgHC8I8T/iRT+LgR5qkjz9+COH4JYXwpD/3X/rS5wwbpIEu6ZMWbvSx5YL/ad/6+ojXFLGBLnFd3Abxkvw8vLeu5ZX28Ucft5NPfn2cSBMDhkys2QDDjdBm4QlX6gId/KkD/BDqDD8X3NQvbaSYHvqEJ+uSOMk3e5Ju7JIeQjzikz/uyRtpfvRjH45fs3jP+95tuAlHz+3gz7jl/oS5xPHh7nuMMaLQWxpf++o34lsy2PZ8w4T0cSPkDyFfbtuvyXB0sEPekmXDFjaJk+yX6KOHP3GIi9/nPv8ZGxvGcfwR0sUfcX3SxRZxkvbR7xa58MK/xqKwETl7v31tyTNLjMVJkgccUOLqPODkTGgXtI8TXvNqgyvP85/89EfDz0tsET8p+GEDwW4yrNA99UuaxHGhrpL1Sr8jP+iSBvlFlzTwJxw3dUq8ZFq48ccm+sTPsoM/NhB0scEVN0I4fklx24Qj2CecK3kkXcrmfY10sYmgh0108eeeONhB8EcnWT5soYt/WtBPhifd2MYm4mmTlo+n+KGPHvdZdiqZy5K3ZL7hACuEe/JBnaGDrkuhcPJFHOT7//3tou0xXS633Q7XtlsYMlEDKsJkaMLECZETD46rrrw6nv6ce85fjMGRBwGT+s986nPRn5U4FciknJMlTonY8Sg3bkxo6CMrTrKhc79DWFCQDsIigwZL9C22GIi7XqQ/d+4dlh6wCtnm5ILdLuKRb2xlycQJE+w3vzkzlhn7733fP8VJPEz8ZO3nv/iVve0db82KPuy37TZb21e/8h/Gbufzzz0f/SnXqR/6gBGffGCPRQH+USF8cIrHAoEFUHBaVnmoG076Tv+fn8Z8sjPIghb9coU0qV+O38uNU0yPReGcObdFldlhEOIE8U9/+rNxxR0Dwgdu8nv88a+KXINXRf9YvC57fllFcdpJ+cmwMExOtLxPXX7Z5cPZPP74Yy3dHxlU0n3PI7wx7OwzgT31/R+2gXBKNy0s3jpLcgAAEABJREFU0GlfCAt27zuuz0Mff8KRjcOpGfnwcPx4Dhwf6og2TB8kbXSwVcg+4dhg8sHu3XXXXm9Mql/9qhPj5DHZZmm7uPfYfVei2Pjx4+NCjXJ/7Wv/aYX6SV84gfR+zLOJNsxAEo2ED9p1Vlz6DLrEoXzvftf77Dvf+p6xUeF+P/jBj42+F8zEk05Px58XPBvggT6bG7R3bPGc4DlUjA02C8mChQuNPrHPPntHFTY9yMfjjz8ZN1ZIjzqAJXletXJV1Cv2cXxGG4JNsTi9HkZ98nyCHSy44sYfN3LwQQcMv2FBGG8/0O7pH9QR7cHbC/r0NfoLb2jQRor1O/TTwskPzwsWaYTxLGWCP1Ckn/sYSZqPDX214ZK/XWa007Qd/LGbFtrKljO3im+u8PYK9/il9XCTx6z2e/vcO63QOE487B0QeNLv4HbXXffEsZEy0led50MPPmSf/ewniTKiX9Iv0HvNa463f/34R+zCcEKGHcbXqBw+4F+IeXKMZlwJ6l31jzLxPIUxctHFfzPaKqe8cIJ7cpPSeRBG26b9O5A777wr1g0bm14vvIHk4X4tZt91sq6kRZqkTb5oC2ec8fPMcWDGljOMOeHzzz0X5z+33HyrFZuf0Vc++elPxPwn+yb5SNrh5Dvdj0s902nDybZHm4QpHLDvTN8aTuWXLFmKV1FJ5gcO1BtpZD13sgyxGcDYwRhC+D5hTKEN8JzK6gfJ8TTJBvZZdiqZyzIuZ9ULz8G5Ye5OXTM3YL5AXhHKmjV+p+c/H/7Qx2J9FmqPhcpFGq2WtlsY0pGpDIQGzHcPgPSjH54+/CoJnYMGwYOAjsouERWM3q23zDEWIOy0U4H4lRsXXZesOB7GlQfav33iM/GVB+7JB/4I3wEiH9xnSTHbyQE+Ky5+SfsMiDwo9tx7T5sydYqxmGZR/cEPvt841eMBRZws4QSIATMZxtH3plOmGPGxgz0GcfyTesn7rPJsMX3Ali1fbs7B6ywZrxn37B5SDoT0yCtXHkbOmitu/F3Qgw8P1ElDmxMeVs6VTs/DvhzddtThdVgmNEcfc2Qc0G68/sZQnyuGswofBA+v27vvnrdB3yOcV1OPPvaouFlCX9kyDJrJejn4kIMMP3RdpoWFI/7UG7LbbrNsIEw0Cae+uJIufYENCuyuW7M26mCrkH0mnfeEEwbip4UNj2Sbpe3iHpi+RVR99QnHxU0Eyk1/KNZPPI8xYuqjUNxFYfHFcyT5PEtF3cCZToc2S5+GCWxgRCQ2V6YFpsXYoFdMmNwwKeBZC0faBHn2OJSLV/rg6H7FrnBE0CGfPNO5lxQnwOSZyRh9kwke7mSMT/7bZ4ffsGCiRRhtOT0u4k8/YQOB79vipo0U6neEFxLGIV+Y8SylXRZra7RN8pS2l7Qza9dZli5bUt8nlthBCHM/7tOS1X6vu+Y6KzSOp+Mzn2BMHQjPIcrGYpDnDnrkm3EYHdyUn6uLvw5OHvDjbZu1Q29fTAv9shBz78/E6VZhoUDb5PnNBBz5WjjlpbxJTrjrwaOYfdIoRwZCG6At7L77bpY1Dmw6ZXLcwKNdYI9nYtb8bNrAgI0dM8Y4EGFzhbyhnxSei26Hdg6r5PyWtkg/ZpxEaEv4uQ2ey9x722N88I0b/CtlmswP8V2ynjselrzSZ9h8ZgxhLGFMIW/TivSDdH/CXtoOfrQlrgjl3rTEXLZQvTzy6GPGV2fYtMFWUgrZXTh/Qeb8Jxk3fZ9VrrROK9xttzAsBsGPaVm00DnQ5ZSQHXImU4TTWN4adj54T/2HP/6+ecUSRqcpFhd7ScmKkwxnx4VjZuzSMZNhpe5L2S4VPyucDu47ZSys4fBUgS/sZ8V3P770zKIcGwi7ujxMPJyHNQ9xd3NtRHmoSwbf5EOOtCoRTjAoA0In5NUDTmZY7PIwpu644uYhlbTNqRDuI448gktFsnrNmoZ8r6WiTNSgTH3D/v2n/nO0knzgRo/wka5z2hptLt33Fi5cZJf89VJjZ84nTpzUHX3k8XE3lWtyJzCYjv+Sm0To+CIiBpb4yLJP/TL4ZJWlhLkYfMH5F8VdYHZo8SjVT9ApJIXipp9nheLX4p/Fphx7tAkWrv9wysnxO7QM5vhR31/+6hfjptSll1wWXwUrxx466TaEn6Q4ASaPPH/pm0zwcCdj0M79NSgmiYTxLM3qmzwf2RnnrRP0kGr6HRNW4nKqwtX7WKVtDTuM7W992z/Gkzfc2MsSJpZbhxNDXhtEuMcvSxc/2mq6/eJfbByH2w//+0fGVyFIg2diJc8h7Jcj1TAvx24n6MCYevFNDPLMvI2xmY1p3oLAr55SjX3qnTySr+OPf1V8m4ONsaxn+R133r1BdrPmZ8Rfu26dnfWHPxnfr6QtbhAx4QGrrH5caT9LmKzbbdZzp5BxFrpsJPEWEX2KvokuHBjrXWCOfyHBDtyOedXRRt3AJ6mbVTeelutl1ctPTv+ZcVKIDnP8dL0M2R2evzBHPu+8Cy2rbrDRadIxC0MmEEzsaTAcX7Nr4bCpaF7NSO7YMViee85f4gSm0rjYLRaHcBrKa088wXg1jjwxwOJfjpSyXcrGpIkTjV0L9BgI2X3x122K7ZiiX0pgyUN69n77FlTlNIJAz0NWeRbMX2jk0/NDPhnwiVeJ0PHZ0YY38VhYkB4PIdzVyG67zzIeBtSbC+50mXnIMOll0dg3blxMirQRHFyR9D15RJ8FNGGdKryqsWzZsuGTvmQ5KHeh/pjsex6HV0W453UR6pRBAU74ZQm2OXnICivlV8g+9Ytd6jXLBvU1os3O3ie2YXYC0V+5cmV8fZZJAe5S/QSdLCnVxwj35xk7ylk2qvUrxCZpj9NFd9PPaP/u5gRntz12i07ySR3yqvkXh34cygfyYjZi5PBRrA2FYP0rQoATvrVh84lrUo364i0HNkt5tjFhTIZn9U3eDqCO2fCgf1TT7+hTjENHHXPU8AStnLaWzBv32OFZcWTYjMua6KGD0O54hjAXoJwI9/gRhk6WpNsv40qpcZyvZNAfScM3sGjfvFHhaTG+rVuzNr5BlJXuc889F715BnHD1Rc81TLHTjcKizbKBW82qJmE466XVGuftsJXGsgXCwGef0g544BvcPh8KF0W3piYd888S26epnWS7mQ/LtXPfL42e2hOxzOCNztIM2mzlntOTos9d9K2ncfBhx4cXwUnvJp+AAc2xw57+aHDdrCFlFM3no9C9UJ/53vdA+GEGJtIKbvkydce6HeidMzCkEbDyQ67NezeAZtXaVjN4/e+f/4n+8u558fvu+FGmMAxcJYb99FHHsVslKw4MWDogwbFQoddRNLil9GGgkpeStkuaSCXM3boSZfBiQn8oyHvlB8O+COcjhV7lbRQOjCDHTYQdp95mLg+aXHvD5qs8tx5513G6QEntNhgwPbFPBNCBBulhE7GoOzlgjfp8QoA+eJhXcwGJ7mkj5x40mvtxhtutkMPOdiwkYyHm92rjRM/wkM46d+S+JMcTFYQwrgi6XseMmxS+AOZ8E4U6plfwIRBOv/wSvfHU/7x5OEv/NN+aEceDxYssnk9g4csk0jqknpBfLB2fV9gEObCxNXDi13Jb9o+XwSnfjnlSsZlUOWXHkmD9sx3d72tccWd3P0lX2wiMAieG583rxouM+0x2U+S6aTvYQMj0kWI+9GPfdj8eUa/4VXN88+7IL6+ys55uX0mnVbSncUmzZ7THl7vIV+8iZGcmPHco/xMsLFLG6EPkD/0EeqpmA3iIVltCH9JaQJMTtid5prUxs1E1etjl11nxWDqhLpBaHe0vxgQPojD9+94PvpkET0X4ga1kv/oS2NHjx6eoJXT1rKM0kd5y4AFa1Y4fmwwMf7SHnEj3ON3/PHH4swUdJLtFzdx/FmUNY7z6jn90XnQX3gOcNLh8RiH/Q2TrIQpD88/GGOHZ5H3K2wRB3+XcpkTr9uEdsQ4AYsvf/WLFRUvWZ/UU1bkUvZZ7DN3SsfHNq+Pki+EZzbPe/rS8eEEET8Ef/9euqfPczJrfpbc+GMeh75/V5X7tNAuSAMhTdIu1c9Im+99o088ng3MzYiXtl+t+84w38t67hSyR54Yo9eGzS24oldtP2AcYfGWVR74eLkpO3VDnZEeQj6y6uVnPz99eFxnLGQ8Q98ly+4Xv/y54Tj0c8ZIyubPl3R7clvteG2rhSGvUXnjABYD1pve+Ob4ahL+7NQg7NYwYfXjXvw49qVhpPWwkfYrFJc0XbLi0Ig8j9wzMJM28qY3/KMRhzxgn3BsseOAJP3RIw7iZUHfbRMPQQ8/7l2wQ1qUl/jkgbiEE+b+HsZ3KMgPYQj36KdtJ90wI1/YQLjHjzRcaPR8BwQ3cdFD0E2mgR+CH0LaxOXL5cRNC7aSZSKcfCfLhQ5+9957X/zBEHRc8Pd00CNtF2x89zvfN/JImMfhipt0//Pr37Q0c+rP/bhHiMMVSd9zgsKknrIS1klCeZCsPBdiC0+Yw85Z40ebca6wID51gB9puC5X3IRjB13ShzlhLsTDjyvhWfoehj2Px/XDH/pYfM2DPBHXBRvkCR3iJt344yY/tA3CiUcecLNoo5zERbjHPuGuixtdrvgRhg3c6BMP4f673/5+fAMhTiL/8Kf4PEGXOOhwJT/OCDc20UG4x4978owe+riTYWk2uNFxIS55Jk3yxT3xCWfTgysDHlcmKtOmTRt+pYZXgThxKmSD/JAvwrFJGgjpuD92JRsSoG5htmGIxbZCOGFcYYowVlC/xMONwJr2hz+6xCHc2zt+6LkQhuCPLlfc3CeFusU2V/cnDbfDFTfhybpOu9mgYZJJHrFDW0EfPdwIdmiXhOFGuMePvBGO4J+UdPv1OOQNgRfxPc7r33iS8X1O/4pG8lQS+8RBSBdbxEvyoQyEcSX/MHZ99/c4+LuQBwRbhHe7UE54Us4kJ3g5pzQP4uCHPu0D/gj6cMQe4ehh1wV97KLDFX3qBz30scGpNafCHocrCzb8iYewwUBbJS7tHj+Ee14rJE+kRVyEe9JDByFdxpA3Dc1xSRc/zwdX/JJ2yB9xEdIhbWxTVvxccOPvgh76Ho4dwriSDvcIeSQ90sXtgg66+BOOHmFcceOPjtunH5GHZDj6SSGc8hLX/ZM2sEWa+HF1He7xczfjDYtDdyfD0+WGAX6uy5U8puvl3e96nzGWMRZ/9jNfiG8ClLL75S9+1TjhXrr0WeOH67BL2SgjZaG8SRuUATd5aDdpq4Vhu8FRfgoToNGvWb26ql/tnDXrZfbrX/2usPEyQl7/xpOMXap0Jy8jakNV2G18/vnnLb3D1NBEZTyLQEf6MXHlRwo4UaAttVsh2PRgp5cBj7zRztlRZTcWYXeW3VTCJCJQKQHaPG0/OdGr1EYx/XT7LaZLGOPcujVrzU8GeYuAEwZv/+hIuosAbZBXLdOTdja0OQniOYdQ6rQOfp0ulJ8TU05tOVCOYZMAABAASURBVF1t5/IwD6SueMug3vlkwckP5x1f5A2EdJpsFEyZMtl4zqTDOsmthWEn1Vab5TX5K1SVZI1fHKt1YGXArvbvGVaS10p1KZf/yl2lcaUvArRrdi/ZZaQttRsRdjnZ+fR8kUfyyo4okrUj67qNucpqNxHw9tSoCXe6/ZbDjji0bYS+SR8tJ550OpMAbZA5Sjr31Dv1TztAaBdpnW5wU36e6ZSVMrdzmcjfm8KJayMOCKhf6rmSZxG6xCFuO3MrlTctDEsRUrgIiIAIiIAIiEDrCChlERABERCBphDQwrApmJWICIiACIiACIiACIhAIQLyFwERaD0BLQxbXwfKgQiIgAiIgAiIgAiIgAh0OwGVr80JaGHY5hWk7ImACIiACIiACIiACIiACIhAownUZ2HY6FzKvgiIgAiIgAiIgAiIgAiIgAiIQMMIaGHYMLTdZ1glEgEREAEREAEREAEREAER6E4CWhh2Z72qVCJQLQHFEwEREAEREAEREAER6EECWhj2YKWryCIgAr1OQOUXAREQAREQAREQgZEEtDAcyUMuERABERABEegOAiqFCIiACIiACFRAQAvDCmBJVQREQAREQAREQATaiYDyIgIiIAL1IqCFYb1Iyo4IiIAIiIAIiIAIiIAI1J+ALIpAUwhoYdgUzEpEBERABERABERABERABERABAoRaL2/FoatrwPlQAREQAREQAREQAREQAREQARaSkALwybgVxIiIAIiIAIiIAIiIAIiIAIi0M4EtDBs59pR3jqJgPIqAiIgAiIgAiIgAiIgAh1LQAvDjq06ZVwERKD5BJSiCIiACIiACIiACHQnAS0Mu7NeVSoREAEREIFqCSieCIiACIiACPQgAS0Me7DSVWQREAEREAER6HUCKr8IiIAIiMBIAloYjuQhlwiIgAiIgAiIgAiIQHcQUClEQAQqIKCFYQWwpCoCIiACIiACIiACIiACItBOBJSXehHQwrBeJGVHBERABERABERABERABERABDqUQFsvDDuUqbItAiIgAiIgAiIgAiIgAiIgAh1FQAvDjqqursysCiUCIiACIiACIiACIiACItBiAloYtrgClLwI9AYBlVIEREAEREAEREAERKCdCWhh2M61o7yJgAiIQCcRUF5FQAREQAREQAQ6loAWhh1bdcq4CIiACIiACDSfgFIUAREQARHoTgKjxvX1mUQM1AbUBtQG1AbUBtQG1AbUBobagOaGmh+rDfRYG9hozGgb1Te+39pFxoW8SPpNDMRAbUBtQG1AbUBtQG1AbUBtoLFtQHzbgW+7rMNGjxljoyyfb5uz0FzIicRMDMRAbUBtQG1AbUBtQG1AbUBtQG2g+9uANfq/Cuy39XcMd3rZbnbQoUcYK9gKyiRVERABERABERABERABERABERCBCgiMshx7ERXEqFKVxR2LvGNPOMmSMn3GzIIW+/r77N577rD169YV1GlEAHkqN4/1TB9Ge+93oPX195djNlOH+OQ/GYjd/Q88zKZM3TTpXdZ9lr2yIpapVK79WspQZlYaqsYmB2WttBzUJf2GeJ5B7rPqM0u3ljgetx2vsKS85I37XXbfK24iwRm/Rsms3fYa7p+kRdq1pEV8L0cr7JC+l4NruXlAFylXvxV6hfpJK/LSTmmWy6VcvVrKVkkajIu0V+LUkmYlcUkr61mbZYN+TP4I44qbe4kIiIAIdBKBpr5K+uAD99iihfMjn+effdauu/LvtnrVyuhOf/BA7htX/QIpba8S98RJG9vDD9xvfz3/HLvysottm+12GJ4MVmKnUt3Ro0fHKOvXr4/XSj9gRpylS5/mMizY3SjYXlWA9bBi6gZ7YzYaY6tXZ9dRSr1iZyX2qy1DxZlqUIT7773Lbrv5Bqu0HPOfetyuv+byEZsjhWzMf2pDXS8Ocda9sM6WLXveveK1WJyo0IYf6XYD13l33h45wblRWWZiOi5sVnn/JC3Srja9dDlqsUPcdL/Hr5SQfy8H11L6Hj5h0kRbnmpLHtYuV9p8Nc+9dsl/o/IBl6xnQTo99BrNjzTKyQt56+8fby+EsbGZG8WV5I95w4ply61e/ZoyS0RABESg2QRGNTtBJiIsuFasWGY8SAulzwPZByVOutiB4+SEkzyuPHzx8105ru6P/pHHvSaeTOK32bQBY9ePOAh+6BdKu5D/HnvPNk4msE0a7JiTH4S8EA9/7kkDf3Rwc48f6ad18J+48SQ78JDDbdrAdHvFUa8acbrXF04QDz/quFgerrhJy+1im3RgxmJ6730PHKHb7wNqGFRJm/wTJ2lrj6Gy4U84etjzOiA90iAcIW33cyYwxZ8r8bmnbEl94uCP35HHnmDjJ040X7Bm2UcfoQxc9zvg0Fg2bOBGsuIl/bjvK5fhmDHx5CnmL7QhykEaCGlii3vsHXb40bGeKC/6CDqEO09niT96/Ym66MvIE+mhCzeupIdg06U/2OA+zQI9hDCu5Afhnji0jYNCG8MP+7RFwhDipPOMHzroEgfhHj/ySdnw83aEH3lGB3/s4uYeP+JhE3/8EMLx87Txwy628E8KujE80W7wgyt6XEmHvkSe0EXQIdwlmRZ6xCNNdLlHry9VNxMnTTL6Ff2Tdosugj66pMEzBj/y4GXFFkJ5PA3SJM6I/hWUsrjgl+xfQc1Ii3QQwrFD3RJGfkiH9HC7JOMQDz3yQF5wJ+Mk+ST9SQtdZOpmmw9vGGELP4R0SNNteHx3o0OaxCEMN/fE4YobcTv4Vyv9BfoJdUMdkQ55gFVfqG/SpA4JQ4d0ueJGF+EeP+IQFz/KQ3z4eF0RRnkIQ4cw7CHc44eQJn5JPsTFPv4uxKnWNnFJC+G+P3Bhww/buMkj7ZuyoePpoxcXYmHcoMzpcPJI/t0fW7ixgR9xPA38EHTwcyGNdF76Ql2ghz6CTdLa54CDbfqWM438Tp4yJfYD6st1PA7h2CANrrjR8XJhC5vkEX/u0SU+wr1Lfwar2QccYtQtOlyxQ1knDG2W0B9LjZul6hvbEhEQARFoBYFRrUiUB/HTixZZsR1uHsg+KPX1jTcmIrxWetlfz4+7hgwMDCjJ06xnnl5sPJRfNmsPu/aKS+OJH6ctY0aPNXYlfadx9ZpVMW0GiMOPPi5O7pMc/AGP35Qpmxn6nBJMmDDJ+vr67LKLzgvX8YYei1yEvGIvmdebrrvKZm63nS186ql48oi90eHkLqnj5RkT8njfPXfFE1XsL13yDOpRZm69vRFGOldcepGRFwYj7OLH6Sa79zAbHwanRx9+MJb9ueeWGvnHCGUYHdJOssEmtuOgNlQ27D3+8MO22eZbEG247NQZHoTfMecWY2cUNwwmbzLFrrz0YuP0CQ7USbKMnLoyce0bGvCJix38ySPlKWSfNBDsUba77pgTWbq9rHikQ75gSzqchFBOyou7GMPNQ7lpR+il6+HRhx6wvnBiRH6w9+D99xr5GpgxI/KmvicGjkyykm2FunQuxPW6YKFxw7VXGPlcs3p1rCvseVtnEwV96parCzpZLAhHl8kK5acMCOVPxiE98jMpnIx7nGQbSJabPkMfoq445b/t1hsMRrQj6hx/r0PS8LzDIqvtZ9VXMm3ym2x/5A9hwpZuN/hnPQOWP7/MqGPysPTpp+3O229FNUo6LfLOGwGUhX40MTDpC+00XTeTJk02+hVvPJBHGGKbtt4fJo+U+4nHH411mWRLon3BHrz8mUQ7pP0QRlso1v6pR+9fixcviJsWWf2eNDeftoUNzJgRn0+0OewjtAdnR9+lnNjaY8/ZNnfOTbHtzrnxOttq620tzcfrAhvkxcu+JDxr2dDBf2BG8fbPKbX3B+JnMc+yAzfyX63QHtP9ZOKkSbZP2Di79547YrkpB8+6/kQd0t5p96TLFTftvFT7nxCevV5XcNt51m5G/4Y5Ydirtv0TvxrbfaHtEZf2Cnt/FjAebrf9zmTJrrnyUpu1617xaxvoOBMCaZ9cs5jBl3YPS/paVn+n3xIfu3DYNGwo0MbwQ7CRzAv9dpfd9iQo1g9xaLu0Z5jSdtHJ5UbFOQF9jrrZJIxBRKKcK5cvt/5Qn4zHbJ5RB/hTLtosaXq+ietjCfF5fnJ1QTeZP1iNCmnT712H8YJ2Qh90f7gV6teUP9kfKBdt0O3pKgIiIAKtJNCShSETXhYRpQoeH67r1sWTRR6eDA7JODywedDjx4SOKwsh4q1etQrnsDC44GBxxEDAPfauuOQi44ob4aFN+B77zI4nUwMzZgy/Akj4vLvmcokTMCZo0RE+2CFkECEfnlfcDEZeVvLFYJHUCVGH/+Hv+Rz2DDePP/aQMcnwSQUTc2xhl/xOnjzFfEBavGB+XKCFaMP/yMfqVavjwoN4STZMGmCCspcNPwZIBlcGu0lhsswE/OGH7kMtlp1w0safiQEDI244UCeUxTm4HSKT16fDBJd79y9kH52kpO2RBumn80X5WMRx8sqEExtMiAZmzIgTa/JZiCFM0WeXuS9Mqrh3oVwM6FOmbBo3BZhcD8yYEU952Xlm8n99WOhRx8RxnqTnXJJ1sfHkyfaKI19l5BOGpE2ZvJzY6AsLUa9b3C6u0x8mQNQRafYN6Q7MmBE3I1zXrx7H3Vw9TroNEOZC/llEkEfS2WrmNnESSZ3T39DjPpl3yplu+4Rn1Vc6bW9/2EVIP6vdkJesZwBx+kLdUR93zL1lg9dwCadusEt+YrnCcwZ/2jVlyqobwr1/kudknXpZk/7oI9jL6nf9Q3VXqP2n81eozcJ6ymab2ZZbbTNiEUzaaaEOKCNpEsaijSvCc68vtCHu4cPV62JgxkttijISBv+BGWW0/7AhhT4202XCn/wMzNjQDv2YcIRJPic+9LMsyeqvxPM23z/Eui9cJ02ZbPsf/PL4fOcZzrMBhl6HxEsKeS7V/tFPtiW43Rc2+rwMtBvKgE76eeU84YMd4sKEe4T0iXdvWMzSzwi/r0zbpJ9+FtIGOPnGDmWnLRRiwrhRKBw7zjfNj/ZO3lkIbrfjTpH1wIwZ8XVvykAYgo1kXgoxQpf8OpdketQti0Hn6s+Ebbbf0di8gwFlgCFtljQ938RNPz9JywXdZP7wd/vcE86VOvLnQX//+Lh57Wl6vgZmzIivX5eqb+xJREAERKBVBJq+MOwLEzZ/Ba9YoXnw86B1HR8QmBzhv3r1KmMiQziDCbuVroNfUvzhjZ/vRjJA4E6LP7TZSWSXk0UsOv1hQuEDCO6kkD4nRX4CmswHEwJ0h+MnJqD4e3mYoCUHPsJcGNjYJWUS44tDt8uuL4M6ujBjIOeePDEQsnhJlp8whIGMkxJsDudt/eB3Gynn6tUr42kYrNFnoGdAZ6HFQIkfrAhnweRur5N0WWL8Ifvo9oV2sOc++xvxccfwwCZpH38XypDkin7MZzj9TeeLOCz2OfnabNq04RNh6vLeMLmaNbQjncWQuEyW2GWmrcAJP4R64BXgMK/yAAAHeElEQVToHXeeFRdepIs/u9q0FU4WpkydGjcyyJu3MTg5F8pBHGT49CmcQK9ft94mTdokLji9nKTt8dB3wYbr4AcLrlm6+CPJOLQ5Jje0OY/TX6R9777XvsbOPEyxRVzqvC/UIRsW+Lkk8+V8+4dsw4S8wi1Zzx7uvKJeaH9uM3ntC2l6u0lynTJ103g6T/pw84k8dZaMz33Mw1Bb9LLg3xcWRbR77rPqJskQHbeDv5c16c99Wsib9zv6a7H2T/kIh7Xb8XSS/Z4wTlI4uaCucCeFZwATdBZU9Es2IJLh3DOJfvbZpTZm9Ng4qS1UF+Sf01RvN8Qt1f7RcVbcF2KetkNa6CO0Pfoz/SxLeD6m65p6oT0QHyEPtK1lS5+NJ7vY4ZnNRg+6zhbdpMC0nPafLBfpeFvCtueDPFTT/qu1TTmcXfJZCGvC/ESvEBN0kKxw/L1c3Du//qH+ThuCA6eJsOb5S79HNynpvGQxoi0wnjlT4nt63Huc0UObEJ42+sRlk4i+hC59IJlv4uKfbNO4XZL5w77rjXjmhHTdv1S/TvIhDRiRT+4lnURAeRWB7iTQ1IXhDjvOMk5Ixk+cGHdsuWcHNwstg6k/+PvChG3nXXeLu45MRHmdjdfFeKBjg4c+u708XJkE8YBmEoSwkOKEioUj7tWrVxuTewZnwpBk+v1hUOPhn/Tjnoc9gzPxcLO7S16wyUT15huvia94crJBPtChDD4AEd8Hpr6M8mCX8u4RTip5TZTBDBsMPocffZwxoJIeCzkmMzO2mhl5YGvlsuXxe3qkN2369OjP9zEeuP+eeFriA6FPCMkz35Pi1Tj8yJuXjXThR9rYI08sIDgpIx6nRclX6BjUGITR7w/scHOfHMSxT9kpI5NPduv5PuVjjzwYX0ktZB87LpTB791eoXjUKXlFfKHspw17hsXo/ffebVkM8/kX4/dXiHfI4UcZO+3k2dPlyivQlIV2hjvZDog3efJmcXLtPNFxLnCiHLQJuBNGHGS3PfexdevXWpIb7ZC0kgsD4mCDK+Iskrrke9aee8V2gG3aTl+qzZHvZBzsJPOMbYSJIxsBe4R2CcNJ4fSYNkG/ow6XPLM41iHtplTbL1RfybSx4+2P9BHqIKvdsBDIegYwkZ8STtBoZ+mTJE7v3Cblj/dhkZhMN6tuVg0tVOFA/+S1zRg3bGZQH9Qp7v7QB6hD7l2S9pL9rtL+ldVmaRsDMwZPIjiZgB3t39PmyiJy43A6zT2v0PFMYbEAU/JDG6FO2RApVBc8dyg7p9sLFzw5/AylHfFcwgaS1f7LYZ5lh3onz9UK9eJxKRd9KV1u2jB1i67XocfhWm77p19Q7/Rx2hJpUTfYwDbXatt/LbZpC9QLwrOQPHg/hTnjCK8xJttCmkkWM55Vboey0Zadn7Om/hiDGItIH0HXBU5uw/MybWCGZY012OL5RJ+mTAMzBts8tkiPsnGf7H88q9GnzT773FLjWYEO9eRjNHGpK54FXL3O0MvK38ytt492eP4l5x2ky9hH/cOC/gTrrLKQJmWhTKRBnyU9+uXhYaznilsiAiLQBgR6MAtxYZgPBW+0rAsTqOuuudwuPv+cEfLUU49bVtr33XuXIRuNGWPjxvXb7bfeFONdfulFYRG0KsaZc/MN0Q+73C9Z8oyl03H/S8OpDGnfc+ftNve2W4bjE55MHxtXXXHJcBoeRj6TuqtWrTLygk2uuEn7xhuuNmwQj/wTj3uuxC9WHvSxR3mwRTxsXX3FpfH1TU6xsENapIkuZUEfP+JfffklkQnlJS42SJd4fk88xP24okM46XoZsIfgRxrEIQzBNsI94cR1N3nBHzf+SfvYww75f+jB+2MdEz/LPnFdyB92cHPFXSgeYaSBkB75gAdu0iV/CPf4OcOlS5cO1yn6xCO9pJA2eSVt/JN2sEV66JAHwhHswIM4+BOOP/fEQbCJLfTQJxy3++N2IZ7b4Io7qUv8e+beHr+vim10KOPll1wU2wblRh9x++hgx9PwK+XBBuJM3A872MVN2ZJ5xw+b2OGKbXRID1voIuTVw9FFx/1xu2CPeKTp7YYw7OKPXe6xxxU/BH3KiS6STAt/dEkTSaaLP/ERbBPuecD92KMPGzrY5Ipd7kkfO+jjdkEHW4jrYg9BF5uEERfBDsI94dghv5QHPbgTBz9sYxM9/HCjj0yfMTOeQhMH4RU6JqaEkTZ+CPf4YcfjY4/0yQf+6NEG4E/66JO+54lw7KDrNtBJutEnDNuI28c/bYe4tQjpkDY2uOLmnjySV4Q0SZswdAhPSlKXssPC/YgLB9z4UxbKhGAPu9jiHtv4Uz+kiy5CPMLQQRcd98eNoIMfYQi65dpGl/QQ8kl8bGETG5QBfwQdBD/CiEveyEM6fNmyZeZ2PNx1uRIXf9KBG3YRwvBHsvIy7547LIsR+tjEBlfEbXElf+iQHvnCNv7okz7jPnHwJxw99NHBn/KSLlf8kaQu/nAhHfSxiz732EKwSxx0EO7RQZcwBD1PM50GYTyjuRImsThPEwdxUBtoXhsIy0H7/wEAAP//POK/jQAAAAZJREFUAwB3SQnb/wL1E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Freeform 109"/>
          <p:cNvSpPr/>
          <p:nvPr/>
        </p:nvSpPr>
        <p:spPr>
          <a:xfrm>
            <a:off x="128802" y="9778100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Dikdörtgen 6"/>
          <p:cNvSpPr/>
          <p:nvPr/>
        </p:nvSpPr>
        <p:spPr>
          <a:xfrm>
            <a:off x="1752600" y="9778100"/>
            <a:ext cx="1721946" cy="62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</a:t>
            </a:r>
            <a:r>
              <a:rPr lang="en-US" sz="1200" dirty="0" smtClean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DAİRESİ</a:t>
            </a:r>
            <a:endParaRPr lang="tr-TR" sz="1200" dirty="0" smtClean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BAŞKANLIĞI</a:t>
            </a:r>
            <a:endParaRPr lang="en-US" sz="140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38851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54480"/>
            <a:chOff x="0" y="0"/>
            <a:chExt cx="24384000" cy="2072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072640"/>
            </a:xfrm>
            <a:custGeom>
              <a:avLst/>
              <a:gdLst/>
              <a:ahLst/>
              <a:cxnLst/>
              <a:rect l="l" t="t" r="r" b="b"/>
              <a:pathLst>
                <a:path w="24384000" h="2072640">
                  <a:moveTo>
                    <a:pt x="0" y="0"/>
                  </a:moveTo>
                  <a:lnTo>
                    <a:pt x="24384000" y="0"/>
                  </a:lnTo>
                  <a:lnTo>
                    <a:pt x="2438400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1C2B4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" y="256032"/>
            <a:ext cx="16459200" cy="1005840"/>
            <a:chOff x="0" y="0"/>
            <a:chExt cx="21945600" cy="1341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1341120"/>
            </a:xfrm>
            <a:custGeom>
              <a:avLst/>
              <a:gdLst/>
              <a:ahLst/>
              <a:cxnLst/>
              <a:rect l="l" t="t" r="r" b="b"/>
              <a:pathLst>
                <a:path w="21945600" h="1341120">
                  <a:moveTo>
                    <a:pt x="0" y="0"/>
                  </a:moveTo>
                  <a:lnTo>
                    <a:pt x="21945600" y="0"/>
                  </a:lnTo>
                  <a:lnTo>
                    <a:pt x="2194560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68846" b="-268846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1945600" cy="1417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6 Kritik Risk Alanı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8640" y="1828800"/>
            <a:ext cx="8321040" cy="2286000"/>
            <a:chOff x="0" y="0"/>
            <a:chExt cx="11094720" cy="3048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94720" cy="3048000"/>
            </a:xfrm>
            <a:custGeom>
              <a:avLst/>
              <a:gdLst/>
              <a:ahLst/>
              <a:cxnLst/>
              <a:rect l="l" t="t" r="r" b="b"/>
              <a:pathLst>
                <a:path w="11094720" h="3048000">
                  <a:moveTo>
                    <a:pt x="0" y="0"/>
                  </a:moveTo>
                  <a:lnTo>
                    <a:pt x="11094720" y="0"/>
                  </a:lnTo>
                  <a:lnTo>
                    <a:pt x="11094720" y="3048000"/>
                  </a:lnTo>
                  <a:lnTo>
                    <a:pt x="0" y="304800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48640" y="1828800"/>
            <a:ext cx="128016" cy="2286000"/>
            <a:chOff x="0" y="0"/>
            <a:chExt cx="170688" cy="3048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688" cy="3048000"/>
            </a:xfrm>
            <a:custGeom>
              <a:avLst/>
              <a:gdLst/>
              <a:ahLst/>
              <a:cxnLst/>
              <a:rect l="l" t="t" r="r" b="b"/>
              <a:pathLst>
                <a:path w="170688" h="3048000">
                  <a:moveTo>
                    <a:pt x="0" y="0"/>
                  </a:moveTo>
                  <a:lnTo>
                    <a:pt x="170688" y="0"/>
                  </a:lnTo>
                  <a:lnTo>
                    <a:pt x="170688" y="3048000"/>
                  </a:lnTo>
                  <a:lnTo>
                    <a:pt x="0" y="3048000"/>
                  </a:lnTo>
                  <a:close/>
                </a:path>
              </a:pathLst>
            </a:custGeom>
            <a:solidFill>
              <a:srgbClr val="E74C3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75919" y="2617470"/>
            <a:ext cx="950976" cy="950976"/>
            <a:chOff x="0" y="0"/>
            <a:chExt cx="1267968" cy="1267968"/>
          </a:xfrm>
        </p:grpSpPr>
        <p:sp>
          <p:nvSpPr>
            <p:cNvPr id="12" name="Freeform 12" descr="preencoded.png"/>
            <p:cNvSpPr/>
            <p:nvPr/>
          </p:nvSpPr>
          <p:spPr>
            <a:xfrm>
              <a:off x="0" y="0"/>
              <a:ext cx="1267968" cy="1267968"/>
            </a:xfrm>
            <a:custGeom>
              <a:avLst/>
              <a:gdLst/>
              <a:ahLst/>
              <a:cxnLst/>
              <a:rect l="l" t="t" r="r" b="b"/>
              <a:pathLst>
                <a:path w="1267968" h="1267968">
                  <a:moveTo>
                    <a:pt x="0" y="0"/>
                  </a:moveTo>
                  <a:lnTo>
                    <a:pt x="1267968" y="0"/>
                  </a:lnTo>
                  <a:lnTo>
                    <a:pt x="1267968" y="1267968"/>
                  </a:lnTo>
                  <a:lnTo>
                    <a:pt x="0" y="1267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7040880" y="1975104"/>
            <a:ext cx="1609344" cy="548640"/>
            <a:chOff x="0" y="0"/>
            <a:chExt cx="2145792" cy="7315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45792" cy="731520"/>
            </a:xfrm>
            <a:custGeom>
              <a:avLst/>
              <a:gdLst/>
              <a:ahLst/>
              <a:cxnLst/>
              <a:rect l="l" t="t" r="r" b="b"/>
              <a:pathLst>
                <a:path w="2145792" h="731520">
                  <a:moveTo>
                    <a:pt x="0" y="0"/>
                  </a:moveTo>
                  <a:lnTo>
                    <a:pt x="2145792" y="0"/>
                  </a:lnTo>
                  <a:lnTo>
                    <a:pt x="2145792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E74C3C">
                <a:alpha val="56078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040880" y="1975104"/>
            <a:ext cx="1609344" cy="548640"/>
            <a:chOff x="0" y="0"/>
            <a:chExt cx="2145792" cy="7315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45792" cy="731520"/>
            </a:xfrm>
            <a:custGeom>
              <a:avLst/>
              <a:gdLst/>
              <a:ahLst/>
              <a:cxnLst/>
              <a:rect l="l" t="t" r="r" b="b"/>
              <a:pathLst>
                <a:path w="2145792" h="731520">
                  <a:moveTo>
                    <a:pt x="0" y="0"/>
                  </a:moveTo>
                  <a:lnTo>
                    <a:pt x="2145792" y="0"/>
                  </a:lnTo>
                  <a:lnTo>
                    <a:pt x="2145792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156" b="-7156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145792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79"/>
                </a:lnSpc>
              </a:pPr>
              <a:r>
                <a:rPr lang="en-US" sz="1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KRİTİK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103120" y="2011680"/>
            <a:ext cx="4754880" cy="694944"/>
            <a:chOff x="0" y="0"/>
            <a:chExt cx="6339840" cy="92659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39840" cy="926592"/>
            </a:xfrm>
            <a:custGeom>
              <a:avLst/>
              <a:gdLst/>
              <a:ahLst/>
              <a:cxnLst/>
              <a:rect l="l" t="t" r="r" b="b"/>
              <a:pathLst>
                <a:path w="6339840" h="926592">
                  <a:moveTo>
                    <a:pt x="0" y="0"/>
                  </a:moveTo>
                  <a:lnTo>
                    <a:pt x="6339840" y="0"/>
                  </a:lnTo>
                  <a:lnTo>
                    <a:pt x="63398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3318" b="-83318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63398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479"/>
                </a:lnSpc>
              </a:pPr>
              <a:r>
                <a:rPr lang="en-US" sz="2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Veri Gizliliği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03120" y="2743200"/>
            <a:ext cx="6583680" cy="1133856"/>
            <a:chOff x="0" y="0"/>
            <a:chExt cx="8778240" cy="15118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78240" cy="1511808"/>
            </a:xfrm>
            <a:custGeom>
              <a:avLst/>
              <a:gdLst/>
              <a:ahLst/>
              <a:cxnLst/>
              <a:rect l="l" t="t" r="r" b="b"/>
              <a:pathLst>
                <a:path w="8778240" h="1511808">
                  <a:moveTo>
                    <a:pt x="0" y="0"/>
                  </a:moveTo>
                  <a:lnTo>
                    <a:pt x="8778240" y="0"/>
                  </a:lnTo>
                  <a:lnTo>
                    <a:pt x="8778240" y="1511808"/>
                  </a:lnTo>
                  <a:lnTo>
                    <a:pt x="0" y="15118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3138" b="-63138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8778240" cy="15594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Kişisel veriler rıza olmaksızın YZ eğitiminde kullanılıyor.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418320" y="1828800"/>
            <a:ext cx="8321040" cy="2286000"/>
            <a:chOff x="0" y="0"/>
            <a:chExt cx="11094720" cy="3048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094720" cy="3048000"/>
            </a:xfrm>
            <a:custGeom>
              <a:avLst/>
              <a:gdLst/>
              <a:ahLst/>
              <a:cxnLst/>
              <a:rect l="l" t="t" r="r" b="b"/>
              <a:pathLst>
                <a:path w="11094720" h="3048000">
                  <a:moveTo>
                    <a:pt x="0" y="0"/>
                  </a:moveTo>
                  <a:lnTo>
                    <a:pt x="11094720" y="0"/>
                  </a:lnTo>
                  <a:lnTo>
                    <a:pt x="11094720" y="3048000"/>
                  </a:lnTo>
                  <a:lnTo>
                    <a:pt x="0" y="304800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9418320" y="1828800"/>
            <a:ext cx="128016" cy="2286000"/>
            <a:chOff x="0" y="0"/>
            <a:chExt cx="170688" cy="3048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688" cy="3048000"/>
            </a:xfrm>
            <a:custGeom>
              <a:avLst/>
              <a:gdLst/>
              <a:ahLst/>
              <a:cxnLst/>
              <a:rect l="l" t="t" r="r" b="b"/>
              <a:pathLst>
                <a:path w="170688" h="3048000">
                  <a:moveTo>
                    <a:pt x="0" y="0"/>
                  </a:moveTo>
                  <a:lnTo>
                    <a:pt x="170688" y="0"/>
                  </a:lnTo>
                  <a:lnTo>
                    <a:pt x="170688" y="3048000"/>
                  </a:lnTo>
                  <a:lnTo>
                    <a:pt x="0" y="3048000"/>
                  </a:lnTo>
                  <a:close/>
                </a:path>
              </a:pathLst>
            </a:custGeom>
            <a:solidFill>
              <a:srgbClr val="E74C3C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9784080" y="2617470"/>
            <a:ext cx="950976" cy="950976"/>
            <a:chOff x="0" y="0"/>
            <a:chExt cx="1267968" cy="1267968"/>
          </a:xfrm>
        </p:grpSpPr>
        <p:sp>
          <p:nvSpPr>
            <p:cNvPr id="29" name="Freeform 29" descr="preencoded.png"/>
            <p:cNvSpPr/>
            <p:nvPr/>
          </p:nvSpPr>
          <p:spPr>
            <a:xfrm>
              <a:off x="0" y="0"/>
              <a:ext cx="1267968" cy="1267968"/>
            </a:xfrm>
            <a:custGeom>
              <a:avLst/>
              <a:gdLst/>
              <a:ahLst/>
              <a:cxnLst/>
              <a:rect l="l" t="t" r="r" b="b"/>
              <a:pathLst>
                <a:path w="1267968" h="1267968">
                  <a:moveTo>
                    <a:pt x="0" y="0"/>
                  </a:moveTo>
                  <a:lnTo>
                    <a:pt x="1267968" y="0"/>
                  </a:lnTo>
                  <a:lnTo>
                    <a:pt x="1267968" y="1267968"/>
                  </a:lnTo>
                  <a:lnTo>
                    <a:pt x="0" y="1267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15910560" y="1975104"/>
            <a:ext cx="1609344" cy="548640"/>
            <a:chOff x="0" y="0"/>
            <a:chExt cx="2145792" cy="7315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145792" cy="731520"/>
            </a:xfrm>
            <a:custGeom>
              <a:avLst/>
              <a:gdLst/>
              <a:ahLst/>
              <a:cxnLst/>
              <a:rect l="l" t="t" r="r" b="b"/>
              <a:pathLst>
                <a:path w="2145792" h="731520">
                  <a:moveTo>
                    <a:pt x="0" y="0"/>
                  </a:moveTo>
                  <a:lnTo>
                    <a:pt x="2145792" y="0"/>
                  </a:lnTo>
                  <a:lnTo>
                    <a:pt x="2145792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E74C3C">
                <a:alpha val="56078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910560" y="1975104"/>
            <a:ext cx="1609344" cy="548640"/>
            <a:chOff x="0" y="0"/>
            <a:chExt cx="2145792" cy="7315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145792" cy="731520"/>
            </a:xfrm>
            <a:custGeom>
              <a:avLst/>
              <a:gdLst/>
              <a:ahLst/>
              <a:cxnLst/>
              <a:rect l="l" t="t" r="r" b="b"/>
              <a:pathLst>
                <a:path w="2145792" h="731520">
                  <a:moveTo>
                    <a:pt x="0" y="0"/>
                  </a:moveTo>
                  <a:lnTo>
                    <a:pt x="2145792" y="0"/>
                  </a:lnTo>
                  <a:lnTo>
                    <a:pt x="2145792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156" b="-7156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145792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79"/>
                </a:lnSpc>
              </a:pPr>
              <a:r>
                <a:rPr lang="en-US" sz="1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KRİTİK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972800" y="2011680"/>
            <a:ext cx="4754880" cy="694944"/>
            <a:chOff x="0" y="0"/>
            <a:chExt cx="6339840" cy="92659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39840" cy="926592"/>
            </a:xfrm>
            <a:custGeom>
              <a:avLst/>
              <a:gdLst/>
              <a:ahLst/>
              <a:cxnLst/>
              <a:rect l="l" t="t" r="r" b="b"/>
              <a:pathLst>
                <a:path w="6339840" h="926592">
                  <a:moveTo>
                    <a:pt x="0" y="0"/>
                  </a:moveTo>
                  <a:lnTo>
                    <a:pt x="6339840" y="0"/>
                  </a:lnTo>
                  <a:lnTo>
                    <a:pt x="63398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3318" b="-83318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63398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479"/>
                </a:lnSpc>
              </a:pPr>
              <a:r>
                <a:rPr lang="en-US" sz="2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Önyargı &amp; Ayrımcılık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972800" y="2743200"/>
            <a:ext cx="6583680" cy="1133856"/>
            <a:chOff x="0" y="0"/>
            <a:chExt cx="8778240" cy="151180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778240" cy="1511808"/>
            </a:xfrm>
            <a:custGeom>
              <a:avLst/>
              <a:gdLst/>
              <a:ahLst/>
              <a:cxnLst/>
              <a:rect l="l" t="t" r="r" b="b"/>
              <a:pathLst>
                <a:path w="8778240" h="1511808">
                  <a:moveTo>
                    <a:pt x="0" y="0"/>
                  </a:moveTo>
                  <a:lnTo>
                    <a:pt x="8778240" y="0"/>
                  </a:lnTo>
                  <a:lnTo>
                    <a:pt x="8778240" y="1511808"/>
                  </a:lnTo>
                  <a:lnTo>
                    <a:pt x="0" y="15118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3138" b="-63138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8778240" cy="15594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Eğitim verisindeki önyargılar kararları sistematik olarak etkiliyor.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48640" y="4425696"/>
            <a:ext cx="8321040" cy="2286000"/>
            <a:chOff x="0" y="0"/>
            <a:chExt cx="11094720" cy="30480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094720" cy="3048000"/>
            </a:xfrm>
            <a:custGeom>
              <a:avLst/>
              <a:gdLst/>
              <a:ahLst/>
              <a:cxnLst/>
              <a:rect l="l" t="t" r="r" b="b"/>
              <a:pathLst>
                <a:path w="11094720" h="3048000">
                  <a:moveTo>
                    <a:pt x="0" y="0"/>
                  </a:moveTo>
                  <a:lnTo>
                    <a:pt x="11094720" y="0"/>
                  </a:lnTo>
                  <a:lnTo>
                    <a:pt x="11094720" y="3048000"/>
                  </a:lnTo>
                  <a:lnTo>
                    <a:pt x="0" y="304800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548640" y="4425696"/>
            <a:ext cx="128016" cy="2286000"/>
            <a:chOff x="0" y="0"/>
            <a:chExt cx="170688" cy="30480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70688" cy="3048000"/>
            </a:xfrm>
            <a:custGeom>
              <a:avLst/>
              <a:gdLst/>
              <a:ahLst/>
              <a:cxnLst/>
              <a:rect l="l" t="t" r="r" b="b"/>
              <a:pathLst>
                <a:path w="170688" h="3048000">
                  <a:moveTo>
                    <a:pt x="0" y="0"/>
                  </a:moveTo>
                  <a:lnTo>
                    <a:pt x="170688" y="0"/>
                  </a:lnTo>
                  <a:lnTo>
                    <a:pt x="170688" y="3048000"/>
                  </a:lnTo>
                  <a:lnTo>
                    <a:pt x="0" y="3048000"/>
                  </a:lnTo>
                  <a:close/>
                </a:path>
              </a:pathLst>
            </a:custGeom>
            <a:solidFill>
              <a:srgbClr val="F39C12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875919" y="5143500"/>
            <a:ext cx="950976" cy="950976"/>
            <a:chOff x="0" y="0"/>
            <a:chExt cx="1267968" cy="1267968"/>
          </a:xfrm>
        </p:grpSpPr>
        <p:sp>
          <p:nvSpPr>
            <p:cNvPr id="46" name="Freeform 46" descr="preencoded.png"/>
            <p:cNvSpPr/>
            <p:nvPr/>
          </p:nvSpPr>
          <p:spPr>
            <a:xfrm>
              <a:off x="0" y="0"/>
              <a:ext cx="1267968" cy="1267968"/>
            </a:xfrm>
            <a:custGeom>
              <a:avLst/>
              <a:gdLst/>
              <a:ahLst/>
              <a:cxnLst/>
              <a:rect l="l" t="t" r="r" b="b"/>
              <a:pathLst>
                <a:path w="1267968" h="1267968">
                  <a:moveTo>
                    <a:pt x="0" y="0"/>
                  </a:moveTo>
                  <a:lnTo>
                    <a:pt x="1267968" y="0"/>
                  </a:lnTo>
                  <a:lnTo>
                    <a:pt x="1267968" y="1267968"/>
                  </a:lnTo>
                  <a:lnTo>
                    <a:pt x="0" y="1267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47" name="Group 47"/>
          <p:cNvGrpSpPr/>
          <p:nvPr/>
        </p:nvGrpSpPr>
        <p:grpSpPr>
          <a:xfrm>
            <a:off x="7040880" y="4572000"/>
            <a:ext cx="1609344" cy="548640"/>
            <a:chOff x="0" y="0"/>
            <a:chExt cx="2145792" cy="73152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145792" cy="731520"/>
            </a:xfrm>
            <a:custGeom>
              <a:avLst/>
              <a:gdLst/>
              <a:ahLst/>
              <a:cxnLst/>
              <a:rect l="l" t="t" r="r" b="b"/>
              <a:pathLst>
                <a:path w="2145792" h="731520">
                  <a:moveTo>
                    <a:pt x="0" y="0"/>
                  </a:moveTo>
                  <a:lnTo>
                    <a:pt x="2145792" y="0"/>
                  </a:lnTo>
                  <a:lnTo>
                    <a:pt x="2145792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F39C12">
                <a:alpha val="56078"/>
              </a:srgbClr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7040880" y="4572000"/>
            <a:ext cx="1609344" cy="548640"/>
            <a:chOff x="0" y="0"/>
            <a:chExt cx="2145792" cy="73152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145792" cy="731520"/>
            </a:xfrm>
            <a:custGeom>
              <a:avLst/>
              <a:gdLst/>
              <a:ahLst/>
              <a:cxnLst/>
              <a:rect l="l" t="t" r="r" b="b"/>
              <a:pathLst>
                <a:path w="2145792" h="731520">
                  <a:moveTo>
                    <a:pt x="0" y="0"/>
                  </a:moveTo>
                  <a:lnTo>
                    <a:pt x="2145792" y="0"/>
                  </a:lnTo>
                  <a:lnTo>
                    <a:pt x="2145792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156" b="-7156"/>
              </a:stretch>
            </a:blipFill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2145792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79"/>
                </a:lnSpc>
              </a:pPr>
              <a:r>
                <a:rPr lang="en-US" sz="1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YÜKSEK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103120" y="4608576"/>
            <a:ext cx="4754880" cy="694944"/>
            <a:chOff x="0" y="0"/>
            <a:chExt cx="6339840" cy="926592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6339840" cy="926592"/>
            </a:xfrm>
            <a:custGeom>
              <a:avLst/>
              <a:gdLst/>
              <a:ahLst/>
              <a:cxnLst/>
              <a:rect l="l" t="t" r="r" b="b"/>
              <a:pathLst>
                <a:path w="6339840" h="926592">
                  <a:moveTo>
                    <a:pt x="0" y="0"/>
                  </a:moveTo>
                  <a:lnTo>
                    <a:pt x="6339840" y="0"/>
                  </a:lnTo>
                  <a:lnTo>
                    <a:pt x="63398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3318" b="-83318"/>
              </a:stretch>
            </a:blipFill>
          </p:spPr>
        </p:sp>
        <p:sp>
          <p:nvSpPr>
            <p:cNvPr id="54" name="TextBox 54"/>
            <p:cNvSpPr txBox="1"/>
            <p:nvPr/>
          </p:nvSpPr>
          <p:spPr>
            <a:xfrm>
              <a:off x="0" y="-57150"/>
              <a:ext cx="63398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479"/>
                </a:lnSpc>
              </a:pPr>
              <a:r>
                <a:rPr lang="en-US" sz="2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Şeffaflık Eksikliği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2103120" y="5340096"/>
            <a:ext cx="6583680" cy="1133856"/>
            <a:chOff x="0" y="0"/>
            <a:chExt cx="8778240" cy="1511808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778240" cy="1511808"/>
            </a:xfrm>
            <a:custGeom>
              <a:avLst/>
              <a:gdLst/>
              <a:ahLst/>
              <a:cxnLst/>
              <a:rect l="l" t="t" r="r" b="b"/>
              <a:pathLst>
                <a:path w="8778240" h="1511808">
                  <a:moveTo>
                    <a:pt x="0" y="0"/>
                  </a:moveTo>
                  <a:lnTo>
                    <a:pt x="8778240" y="0"/>
                  </a:lnTo>
                  <a:lnTo>
                    <a:pt x="8778240" y="1511808"/>
                  </a:lnTo>
                  <a:lnTo>
                    <a:pt x="0" y="15118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3138" b="-63138"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0" y="-47625"/>
              <a:ext cx="8778240" cy="15594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Kara kutu modeller; neden bu karar? sorusu yanıtsız kalıyor.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9418320" y="4425696"/>
            <a:ext cx="8321040" cy="2286000"/>
            <a:chOff x="0" y="0"/>
            <a:chExt cx="11094720" cy="30480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1094720" cy="3048000"/>
            </a:xfrm>
            <a:custGeom>
              <a:avLst/>
              <a:gdLst/>
              <a:ahLst/>
              <a:cxnLst/>
              <a:rect l="l" t="t" r="r" b="b"/>
              <a:pathLst>
                <a:path w="11094720" h="3048000">
                  <a:moveTo>
                    <a:pt x="0" y="0"/>
                  </a:moveTo>
                  <a:lnTo>
                    <a:pt x="11094720" y="0"/>
                  </a:lnTo>
                  <a:lnTo>
                    <a:pt x="11094720" y="3048000"/>
                  </a:lnTo>
                  <a:lnTo>
                    <a:pt x="0" y="304800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9418320" y="4425696"/>
            <a:ext cx="128016" cy="2286000"/>
            <a:chOff x="0" y="0"/>
            <a:chExt cx="170688" cy="30480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70688" cy="3048000"/>
            </a:xfrm>
            <a:custGeom>
              <a:avLst/>
              <a:gdLst/>
              <a:ahLst/>
              <a:cxnLst/>
              <a:rect l="l" t="t" r="r" b="b"/>
              <a:pathLst>
                <a:path w="170688" h="3048000">
                  <a:moveTo>
                    <a:pt x="0" y="0"/>
                  </a:moveTo>
                  <a:lnTo>
                    <a:pt x="170688" y="0"/>
                  </a:lnTo>
                  <a:lnTo>
                    <a:pt x="170688" y="3048000"/>
                  </a:lnTo>
                  <a:lnTo>
                    <a:pt x="0" y="3048000"/>
                  </a:lnTo>
                  <a:close/>
                </a:path>
              </a:pathLst>
            </a:custGeom>
            <a:solidFill>
              <a:srgbClr val="F39C12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9784080" y="5143500"/>
            <a:ext cx="950976" cy="950976"/>
            <a:chOff x="0" y="0"/>
            <a:chExt cx="1267968" cy="1267968"/>
          </a:xfrm>
        </p:grpSpPr>
        <p:sp>
          <p:nvSpPr>
            <p:cNvPr id="63" name="Freeform 63" descr="preencoded.png"/>
            <p:cNvSpPr/>
            <p:nvPr/>
          </p:nvSpPr>
          <p:spPr>
            <a:xfrm>
              <a:off x="0" y="0"/>
              <a:ext cx="1267968" cy="1267968"/>
            </a:xfrm>
            <a:custGeom>
              <a:avLst/>
              <a:gdLst/>
              <a:ahLst/>
              <a:cxnLst/>
              <a:rect l="l" t="t" r="r" b="b"/>
              <a:pathLst>
                <a:path w="1267968" h="1267968">
                  <a:moveTo>
                    <a:pt x="0" y="0"/>
                  </a:moveTo>
                  <a:lnTo>
                    <a:pt x="1267968" y="0"/>
                  </a:lnTo>
                  <a:lnTo>
                    <a:pt x="1267968" y="1267968"/>
                  </a:lnTo>
                  <a:lnTo>
                    <a:pt x="0" y="1267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64" name="Group 64"/>
          <p:cNvGrpSpPr/>
          <p:nvPr/>
        </p:nvGrpSpPr>
        <p:grpSpPr>
          <a:xfrm>
            <a:off x="15910560" y="4572000"/>
            <a:ext cx="1609344" cy="548640"/>
            <a:chOff x="0" y="0"/>
            <a:chExt cx="2145792" cy="73152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145792" cy="731520"/>
            </a:xfrm>
            <a:custGeom>
              <a:avLst/>
              <a:gdLst/>
              <a:ahLst/>
              <a:cxnLst/>
              <a:rect l="l" t="t" r="r" b="b"/>
              <a:pathLst>
                <a:path w="2145792" h="731520">
                  <a:moveTo>
                    <a:pt x="0" y="0"/>
                  </a:moveTo>
                  <a:lnTo>
                    <a:pt x="2145792" y="0"/>
                  </a:lnTo>
                  <a:lnTo>
                    <a:pt x="2145792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F39C12">
                <a:alpha val="56078"/>
              </a:srgbClr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5910560" y="4572000"/>
            <a:ext cx="1609344" cy="548640"/>
            <a:chOff x="0" y="0"/>
            <a:chExt cx="2145792" cy="73152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145792" cy="731520"/>
            </a:xfrm>
            <a:custGeom>
              <a:avLst/>
              <a:gdLst/>
              <a:ahLst/>
              <a:cxnLst/>
              <a:rect l="l" t="t" r="r" b="b"/>
              <a:pathLst>
                <a:path w="2145792" h="731520">
                  <a:moveTo>
                    <a:pt x="0" y="0"/>
                  </a:moveTo>
                  <a:lnTo>
                    <a:pt x="2145792" y="0"/>
                  </a:lnTo>
                  <a:lnTo>
                    <a:pt x="2145792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156" b="-7156"/>
              </a:stretch>
            </a:blipFill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2145792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79"/>
                </a:lnSpc>
              </a:pPr>
              <a:r>
                <a:rPr lang="en-US" sz="1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YÜKSEK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972800" y="4608576"/>
            <a:ext cx="4754880" cy="694944"/>
            <a:chOff x="0" y="0"/>
            <a:chExt cx="6339840" cy="926592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6339840" cy="926592"/>
            </a:xfrm>
            <a:custGeom>
              <a:avLst/>
              <a:gdLst/>
              <a:ahLst/>
              <a:cxnLst/>
              <a:rect l="l" t="t" r="r" b="b"/>
              <a:pathLst>
                <a:path w="6339840" h="926592">
                  <a:moveTo>
                    <a:pt x="0" y="0"/>
                  </a:moveTo>
                  <a:lnTo>
                    <a:pt x="6339840" y="0"/>
                  </a:lnTo>
                  <a:lnTo>
                    <a:pt x="63398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3318" b="-83318"/>
              </a:stretch>
            </a:blipFill>
          </p:spPr>
        </p:sp>
        <p:sp>
          <p:nvSpPr>
            <p:cNvPr id="71" name="TextBox 71"/>
            <p:cNvSpPr txBox="1"/>
            <p:nvPr/>
          </p:nvSpPr>
          <p:spPr>
            <a:xfrm>
              <a:off x="0" y="-57150"/>
              <a:ext cx="63398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479"/>
                </a:lnSpc>
              </a:pPr>
              <a:r>
                <a:rPr lang="en-US" sz="2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Deepfake &amp; Dezenformasyon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972800" y="5340096"/>
            <a:ext cx="6583680" cy="1133856"/>
            <a:chOff x="0" y="0"/>
            <a:chExt cx="8778240" cy="1511808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778240" cy="1511808"/>
            </a:xfrm>
            <a:custGeom>
              <a:avLst/>
              <a:gdLst/>
              <a:ahLst/>
              <a:cxnLst/>
              <a:rect l="l" t="t" r="r" b="b"/>
              <a:pathLst>
                <a:path w="8778240" h="1511808">
                  <a:moveTo>
                    <a:pt x="0" y="0"/>
                  </a:moveTo>
                  <a:lnTo>
                    <a:pt x="8778240" y="0"/>
                  </a:lnTo>
                  <a:lnTo>
                    <a:pt x="8778240" y="1511808"/>
                  </a:lnTo>
                  <a:lnTo>
                    <a:pt x="0" y="15118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3138" b="-63138"/>
              </a:stretch>
            </a:blipFill>
          </p:spPr>
        </p:sp>
        <p:sp>
          <p:nvSpPr>
            <p:cNvPr id="74" name="TextBox 74"/>
            <p:cNvSpPr txBox="1"/>
            <p:nvPr/>
          </p:nvSpPr>
          <p:spPr>
            <a:xfrm>
              <a:off x="0" y="-47625"/>
              <a:ext cx="8778240" cy="15594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Gerçekçi sahte içerik üretimi toplumsal güveni sarsıyor.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548640" y="7022592"/>
            <a:ext cx="8321040" cy="2286000"/>
            <a:chOff x="0" y="0"/>
            <a:chExt cx="11094720" cy="30480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1094720" cy="3048000"/>
            </a:xfrm>
            <a:custGeom>
              <a:avLst/>
              <a:gdLst/>
              <a:ahLst/>
              <a:cxnLst/>
              <a:rect l="l" t="t" r="r" b="b"/>
              <a:pathLst>
                <a:path w="11094720" h="3048000">
                  <a:moveTo>
                    <a:pt x="0" y="0"/>
                  </a:moveTo>
                  <a:lnTo>
                    <a:pt x="11094720" y="0"/>
                  </a:lnTo>
                  <a:lnTo>
                    <a:pt x="11094720" y="3048000"/>
                  </a:lnTo>
                  <a:lnTo>
                    <a:pt x="0" y="304800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77" name="Group 77"/>
          <p:cNvGrpSpPr/>
          <p:nvPr/>
        </p:nvGrpSpPr>
        <p:grpSpPr>
          <a:xfrm>
            <a:off x="548640" y="7022592"/>
            <a:ext cx="128016" cy="2286000"/>
            <a:chOff x="0" y="0"/>
            <a:chExt cx="170688" cy="30480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170688" cy="3048000"/>
            </a:xfrm>
            <a:custGeom>
              <a:avLst/>
              <a:gdLst/>
              <a:ahLst/>
              <a:cxnLst/>
              <a:rect l="l" t="t" r="r" b="b"/>
              <a:pathLst>
                <a:path w="170688" h="3048000">
                  <a:moveTo>
                    <a:pt x="0" y="0"/>
                  </a:moveTo>
                  <a:lnTo>
                    <a:pt x="170688" y="0"/>
                  </a:lnTo>
                  <a:lnTo>
                    <a:pt x="170688" y="3048000"/>
                  </a:lnTo>
                  <a:lnTo>
                    <a:pt x="0" y="3048000"/>
                  </a:lnTo>
                  <a:close/>
                </a:path>
              </a:pathLst>
            </a:custGeom>
            <a:solidFill>
              <a:srgbClr val="F1C40F"/>
            </a:solidFill>
          </p:spPr>
        </p:sp>
      </p:grpSp>
      <p:grpSp>
        <p:nvGrpSpPr>
          <p:cNvPr id="79" name="Group 79"/>
          <p:cNvGrpSpPr/>
          <p:nvPr/>
        </p:nvGrpSpPr>
        <p:grpSpPr>
          <a:xfrm>
            <a:off x="875919" y="7900416"/>
            <a:ext cx="950976" cy="950976"/>
            <a:chOff x="0" y="0"/>
            <a:chExt cx="1267968" cy="1267968"/>
          </a:xfrm>
        </p:grpSpPr>
        <p:sp>
          <p:nvSpPr>
            <p:cNvPr id="80" name="Freeform 80" descr="preencoded.png"/>
            <p:cNvSpPr/>
            <p:nvPr/>
          </p:nvSpPr>
          <p:spPr>
            <a:xfrm>
              <a:off x="0" y="0"/>
              <a:ext cx="1267968" cy="1267968"/>
            </a:xfrm>
            <a:custGeom>
              <a:avLst/>
              <a:gdLst/>
              <a:ahLst/>
              <a:cxnLst/>
              <a:rect l="l" t="t" r="r" b="b"/>
              <a:pathLst>
                <a:path w="1267968" h="1267968">
                  <a:moveTo>
                    <a:pt x="0" y="0"/>
                  </a:moveTo>
                  <a:lnTo>
                    <a:pt x="1267968" y="0"/>
                  </a:lnTo>
                  <a:lnTo>
                    <a:pt x="1267968" y="1267968"/>
                  </a:lnTo>
                  <a:lnTo>
                    <a:pt x="0" y="1267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81" name="Group 81"/>
          <p:cNvGrpSpPr/>
          <p:nvPr/>
        </p:nvGrpSpPr>
        <p:grpSpPr>
          <a:xfrm>
            <a:off x="7040880" y="7168896"/>
            <a:ext cx="1609344" cy="548640"/>
            <a:chOff x="0" y="0"/>
            <a:chExt cx="2145792" cy="73152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2145792" cy="731520"/>
            </a:xfrm>
            <a:custGeom>
              <a:avLst/>
              <a:gdLst/>
              <a:ahLst/>
              <a:cxnLst/>
              <a:rect l="l" t="t" r="r" b="b"/>
              <a:pathLst>
                <a:path w="2145792" h="731520">
                  <a:moveTo>
                    <a:pt x="0" y="0"/>
                  </a:moveTo>
                  <a:lnTo>
                    <a:pt x="2145792" y="0"/>
                  </a:lnTo>
                  <a:lnTo>
                    <a:pt x="2145792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F1C40F">
                <a:alpha val="56078"/>
              </a:srgbClr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7040880" y="7168896"/>
            <a:ext cx="1609344" cy="548640"/>
            <a:chOff x="0" y="0"/>
            <a:chExt cx="2145792" cy="73152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145792" cy="731520"/>
            </a:xfrm>
            <a:custGeom>
              <a:avLst/>
              <a:gdLst/>
              <a:ahLst/>
              <a:cxnLst/>
              <a:rect l="l" t="t" r="r" b="b"/>
              <a:pathLst>
                <a:path w="2145792" h="731520">
                  <a:moveTo>
                    <a:pt x="0" y="0"/>
                  </a:moveTo>
                  <a:lnTo>
                    <a:pt x="2145792" y="0"/>
                  </a:lnTo>
                  <a:lnTo>
                    <a:pt x="2145792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156" b="-7156"/>
              </a:stretch>
            </a:blipFill>
          </p:spPr>
        </p:sp>
        <p:sp>
          <p:nvSpPr>
            <p:cNvPr id="85" name="TextBox 85"/>
            <p:cNvSpPr txBox="1"/>
            <p:nvPr/>
          </p:nvSpPr>
          <p:spPr>
            <a:xfrm>
              <a:off x="0" y="-38100"/>
              <a:ext cx="2145792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79"/>
                </a:lnSpc>
              </a:pPr>
              <a:r>
                <a:rPr lang="en-US" sz="1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ORTA</a:t>
              </a: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2103120" y="7205472"/>
            <a:ext cx="4754880" cy="694944"/>
            <a:chOff x="0" y="0"/>
            <a:chExt cx="6339840" cy="926592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6339840" cy="926592"/>
            </a:xfrm>
            <a:custGeom>
              <a:avLst/>
              <a:gdLst/>
              <a:ahLst/>
              <a:cxnLst/>
              <a:rect l="l" t="t" r="r" b="b"/>
              <a:pathLst>
                <a:path w="6339840" h="926592">
                  <a:moveTo>
                    <a:pt x="0" y="0"/>
                  </a:moveTo>
                  <a:lnTo>
                    <a:pt x="6339840" y="0"/>
                  </a:lnTo>
                  <a:lnTo>
                    <a:pt x="63398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3318" b="-83318"/>
              </a:stretch>
            </a:blipFill>
          </p:spPr>
        </p:sp>
        <p:sp>
          <p:nvSpPr>
            <p:cNvPr id="88" name="TextBox 88"/>
            <p:cNvSpPr txBox="1"/>
            <p:nvPr/>
          </p:nvSpPr>
          <p:spPr>
            <a:xfrm>
              <a:off x="0" y="-57150"/>
              <a:ext cx="63398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479"/>
                </a:lnSpc>
              </a:pPr>
              <a:r>
                <a:rPr lang="en-US" sz="2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Siber Güvenlik Tehdidi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2103120" y="7936992"/>
            <a:ext cx="6583680" cy="1133856"/>
            <a:chOff x="0" y="0"/>
            <a:chExt cx="8778240" cy="1511808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8778240" cy="1511808"/>
            </a:xfrm>
            <a:custGeom>
              <a:avLst/>
              <a:gdLst/>
              <a:ahLst/>
              <a:cxnLst/>
              <a:rect l="l" t="t" r="r" b="b"/>
              <a:pathLst>
                <a:path w="8778240" h="1511808">
                  <a:moveTo>
                    <a:pt x="0" y="0"/>
                  </a:moveTo>
                  <a:lnTo>
                    <a:pt x="8778240" y="0"/>
                  </a:lnTo>
                  <a:lnTo>
                    <a:pt x="8778240" y="1511808"/>
                  </a:lnTo>
                  <a:lnTo>
                    <a:pt x="0" y="15118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3138" b="-63138"/>
              </a:stretch>
            </a:blipFill>
          </p:spPr>
        </p:sp>
        <p:sp>
          <p:nvSpPr>
            <p:cNvPr id="91" name="TextBox 91"/>
            <p:cNvSpPr txBox="1"/>
            <p:nvPr/>
          </p:nvSpPr>
          <p:spPr>
            <a:xfrm>
              <a:off x="0" y="-47625"/>
              <a:ext cx="8778240" cy="15594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destekli saldırılar hem hız hem karmaşıklık açısından büyüyor.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9418320" y="7022592"/>
            <a:ext cx="8321040" cy="2286000"/>
            <a:chOff x="0" y="0"/>
            <a:chExt cx="11094720" cy="304800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1094720" cy="3048000"/>
            </a:xfrm>
            <a:custGeom>
              <a:avLst/>
              <a:gdLst/>
              <a:ahLst/>
              <a:cxnLst/>
              <a:rect l="l" t="t" r="r" b="b"/>
              <a:pathLst>
                <a:path w="11094720" h="3048000">
                  <a:moveTo>
                    <a:pt x="0" y="0"/>
                  </a:moveTo>
                  <a:lnTo>
                    <a:pt x="11094720" y="0"/>
                  </a:lnTo>
                  <a:lnTo>
                    <a:pt x="11094720" y="3048000"/>
                  </a:lnTo>
                  <a:lnTo>
                    <a:pt x="0" y="3048000"/>
                  </a:lnTo>
                  <a:close/>
                </a:path>
              </a:pathLst>
            </a:custGeom>
            <a:solidFill>
              <a:srgbClr val="1A2035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9418320" y="7022592"/>
            <a:ext cx="128016" cy="2286000"/>
            <a:chOff x="0" y="0"/>
            <a:chExt cx="170688" cy="304800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70688" cy="3048000"/>
            </a:xfrm>
            <a:custGeom>
              <a:avLst/>
              <a:gdLst/>
              <a:ahLst/>
              <a:cxnLst/>
              <a:rect l="l" t="t" r="r" b="b"/>
              <a:pathLst>
                <a:path w="170688" h="3048000">
                  <a:moveTo>
                    <a:pt x="0" y="0"/>
                  </a:moveTo>
                  <a:lnTo>
                    <a:pt x="170688" y="0"/>
                  </a:lnTo>
                  <a:lnTo>
                    <a:pt x="170688" y="3048000"/>
                  </a:lnTo>
                  <a:lnTo>
                    <a:pt x="0" y="3048000"/>
                  </a:lnTo>
                  <a:close/>
                </a:path>
              </a:pathLst>
            </a:custGeom>
            <a:solidFill>
              <a:srgbClr val="F1C40F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9822561" y="7900416"/>
            <a:ext cx="950976" cy="950976"/>
            <a:chOff x="0" y="0"/>
            <a:chExt cx="1267968" cy="1267968"/>
          </a:xfrm>
        </p:grpSpPr>
        <p:sp>
          <p:nvSpPr>
            <p:cNvPr id="97" name="Freeform 97" descr="preencoded.png"/>
            <p:cNvSpPr/>
            <p:nvPr/>
          </p:nvSpPr>
          <p:spPr>
            <a:xfrm>
              <a:off x="0" y="0"/>
              <a:ext cx="1267968" cy="1267968"/>
            </a:xfrm>
            <a:custGeom>
              <a:avLst/>
              <a:gdLst/>
              <a:ahLst/>
              <a:cxnLst/>
              <a:rect l="l" t="t" r="r" b="b"/>
              <a:pathLst>
                <a:path w="1267968" h="1267968">
                  <a:moveTo>
                    <a:pt x="0" y="0"/>
                  </a:moveTo>
                  <a:lnTo>
                    <a:pt x="1267968" y="0"/>
                  </a:lnTo>
                  <a:lnTo>
                    <a:pt x="1267968" y="1267968"/>
                  </a:lnTo>
                  <a:lnTo>
                    <a:pt x="0" y="1267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98" name="Group 98"/>
          <p:cNvGrpSpPr/>
          <p:nvPr/>
        </p:nvGrpSpPr>
        <p:grpSpPr>
          <a:xfrm>
            <a:off x="15910560" y="7168896"/>
            <a:ext cx="1609344" cy="548640"/>
            <a:chOff x="0" y="0"/>
            <a:chExt cx="2145792" cy="73152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2145792" cy="731520"/>
            </a:xfrm>
            <a:custGeom>
              <a:avLst/>
              <a:gdLst/>
              <a:ahLst/>
              <a:cxnLst/>
              <a:rect l="l" t="t" r="r" b="b"/>
              <a:pathLst>
                <a:path w="2145792" h="731520">
                  <a:moveTo>
                    <a:pt x="0" y="0"/>
                  </a:moveTo>
                  <a:lnTo>
                    <a:pt x="2145792" y="0"/>
                  </a:lnTo>
                  <a:lnTo>
                    <a:pt x="2145792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F1C40F">
                <a:alpha val="56078"/>
              </a:srgbClr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5910560" y="7168896"/>
            <a:ext cx="1609344" cy="548640"/>
            <a:chOff x="0" y="0"/>
            <a:chExt cx="2145792" cy="73152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145792" cy="731520"/>
            </a:xfrm>
            <a:custGeom>
              <a:avLst/>
              <a:gdLst/>
              <a:ahLst/>
              <a:cxnLst/>
              <a:rect l="l" t="t" r="r" b="b"/>
              <a:pathLst>
                <a:path w="2145792" h="731520">
                  <a:moveTo>
                    <a:pt x="0" y="0"/>
                  </a:moveTo>
                  <a:lnTo>
                    <a:pt x="2145792" y="0"/>
                  </a:lnTo>
                  <a:lnTo>
                    <a:pt x="2145792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156" b="-7156"/>
              </a:stretch>
            </a:blipFill>
          </p:spPr>
        </p:sp>
        <p:sp>
          <p:nvSpPr>
            <p:cNvPr id="102" name="TextBox 102"/>
            <p:cNvSpPr txBox="1"/>
            <p:nvPr/>
          </p:nvSpPr>
          <p:spPr>
            <a:xfrm>
              <a:off x="0" y="-38100"/>
              <a:ext cx="2145792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79"/>
                </a:lnSpc>
              </a:pPr>
              <a:r>
                <a:rPr lang="en-US" sz="1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ORTA</a:t>
              </a:r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10972800" y="7205472"/>
            <a:ext cx="4754880" cy="694944"/>
            <a:chOff x="0" y="0"/>
            <a:chExt cx="6339840" cy="926592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6339840" cy="926592"/>
            </a:xfrm>
            <a:custGeom>
              <a:avLst/>
              <a:gdLst/>
              <a:ahLst/>
              <a:cxnLst/>
              <a:rect l="l" t="t" r="r" b="b"/>
              <a:pathLst>
                <a:path w="6339840" h="926592">
                  <a:moveTo>
                    <a:pt x="0" y="0"/>
                  </a:moveTo>
                  <a:lnTo>
                    <a:pt x="6339840" y="0"/>
                  </a:lnTo>
                  <a:lnTo>
                    <a:pt x="63398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3318" b="-83318"/>
              </a:stretch>
            </a:blipFill>
          </p:spPr>
        </p:sp>
        <p:sp>
          <p:nvSpPr>
            <p:cNvPr id="105" name="TextBox 105"/>
            <p:cNvSpPr txBox="1"/>
            <p:nvPr/>
          </p:nvSpPr>
          <p:spPr>
            <a:xfrm>
              <a:off x="0" y="-57150"/>
              <a:ext cx="63398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479"/>
                </a:lnSpc>
              </a:pPr>
              <a:r>
                <a:rPr lang="en-US" sz="2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Hesap Verebilirlik Boşluğu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10972800" y="7936992"/>
            <a:ext cx="6583680" cy="1133856"/>
            <a:chOff x="0" y="0"/>
            <a:chExt cx="8778240" cy="1511808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8778240" cy="1511808"/>
            </a:xfrm>
            <a:custGeom>
              <a:avLst/>
              <a:gdLst/>
              <a:ahLst/>
              <a:cxnLst/>
              <a:rect l="l" t="t" r="r" b="b"/>
              <a:pathLst>
                <a:path w="8778240" h="1511808">
                  <a:moveTo>
                    <a:pt x="0" y="0"/>
                  </a:moveTo>
                  <a:lnTo>
                    <a:pt x="8778240" y="0"/>
                  </a:lnTo>
                  <a:lnTo>
                    <a:pt x="8778240" y="1511808"/>
                  </a:lnTo>
                  <a:lnTo>
                    <a:pt x="0" y="15118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3138" b="-63138"/>
              </a:stretch>
            </a:blipFill>
          </p:spPr>
        </p:sp>
        <p:sp>
          <p:nvSpPr>
            <p:cNvPr id="108" name="TextBox 108"/>
            <p:cNvSpPr txBox="1"/>
            <p:nvPr/>
          </p:nvSpPr>
          <p:spPr>
            <a:xfrm>
              <a:off x="0" y="-47625"/>
              <a:ext cx="8778240" cy="15594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BDC3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Zarar veren bir karar için kim sorumlu tutulacak? Net değil.</a:t>
              </a:r>
            </a:p>
          </p:txBody>
        </p:sp>
      </p:grpSp>
      <p:sp>
        <p:nvSpPr>
          <p:cNvPr id="109" name="Freeform 109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0" name="TextBox 110"/>
          <p:cNvSpPr txBox="1"/>
          <p:nvPr/>
        </p:nvSpPr>
        <p:spPr>
          <a:xfrm>
            <a:off x="1870413" y="9638212"/>
            <a:ext cx="3419409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113" name="Slayt Numarası Yer Tutucusu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tr-TR" dirty="0" smtClean="0"/>
              <a:t>/23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1449</Words>
  <Application>Microsoft Office PowerPoint</Application>
  <PresentationFormat>Özel</PresentationFormat>
  <Paragraphs>382</Paragraphs>
  <Slides>24</Slides>
  <Notes>15</Notes>
  <HiddenSlides>1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4" baseType="lpstr">
      <vt:lpstr>Calibri</vt:lpstr>
      <vt:lpstr>Calibri (MS) Bold Italics</vt:lpstr>
      <vt:lpstr>Calibri (MS)</vt:lpstr>
      <vt:lpstr>Calibri (MS) Italics</vt:lpstr>
      <vt:lpstr>Arial</vt:lpstr>
      <vt:lpstr>Arial Bold</vt:lpstr>
      <vt:lpstr>Calibri (MS) Bold</vt:lpstr>
      <vt:lpstr>Canva Sans</vt:lpstr>
      <vt:lpstr>Office Theme</vt:lpstr>
      <vt:lpstr>Microsoft 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yz_guvenlik_etik_final.pptx</dc:title>
  <cp:lastModifiedBy>Sevgi Nur KARA</cp:lastModifiedBy>
  <cp:revision>6</cp:revision>
  <dcterms:created xsi:type="dcterms:W3CDTF">2006-08-16T00:00:00Z</dcterms:created>
  <dcterms:modified xsi:type="dcterms:W3CDTF">2026-04-01T13:15:10Z</dcterms:modified>
  <dc:identifier>DAHE7e6zEbI</dc:identifier>
</cp:coreProperties>
</file>